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5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8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1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0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0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3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FE07A-EF02-4544-8E11-568165C2C705}" type="datetimeFigureOut">
              <a:rPr lang="en-US" smtClean="0"/>
              <a:t>12/11/2011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BD350-22F5-428F-B3B5-2461F9FDE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2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Pontius Pilate</a:t>
            </a:r>
            <a:endParaRPr lang="en-US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590800"/>
            <a:ext cx="38862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 Case Study in Character Deficiency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133600"/>
            <a:ext cx="280713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6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Gave Others the Right To Make His Decisions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27:15-17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04161"/>
            <a:ext cx="4572000" cy="3520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67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Gave Others the Right To Make His Decisions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27:15-17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Sought To Please the People </a:t>
            </a:r>
            <a:r>
              <a:rPr lang="en-US" dirty="0" smtClean="0"/>
              <a:t>-        </a:t>
            </a:r>
            <a:r>
              <a:rPr lang="en-US" dirty="0" smtClean="0">
                <a:solidFill>
                  <a:srgbClr val="0070C0"/>
                </a:solidFill>
              </a:rPr>
              <a:t>Mark 15:15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04161"/>
            <a:ext cx="4572000" cy="3520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28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Gave Others the Right To Make His Decisions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27:15-17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Sought To Please the People </a:t>
            </a:r>
            <a:r>
              <a:rPr lang="en-US" dirty="0" smtClean="0"/>
              <a:t>-        </a:t>
            </a:r>
            <a:r>
              <a:rPr lang="en-US" dirty="0" smtClean="0">
                <a:solidFill>
                  <a:srgbClr val="0070C0"/>
                </a:solidFill>
              </a:rPr>
              <a:t>Mark 15:15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Refused To Take Responsibility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27:24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505200"/>
            <a:ext cx="44577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28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Gave Others the Right To Make His Decisions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27:15-17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Sought To Please the People </a:t>
            </a:r>
            <a:r>
              <a:rPr lang="en-US" dirty="0" smtClean="0"/>
              <a:t>-        </a:t>
            </a:r>
            <a:r>
              <a:rPr lang="en-US" dirty="0" smtClean="0">
                <a:solidFill>
                  <a:srgbClr val="0070C0"/>
                </a:solidFill>
              </a:rPr>
              <a:t>Mark 15:15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Refused To Take Responsibility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27:24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Was Motivated By Pride </a:t>
            </a:r>
          </a:p>
        </p:txBody>
      </p:sp>
    </p:spTree>
    <p:extLst>
      <p:ext uri="{BB962C8B-B14F-4D97-AF65-F5344CB8AC3E}">
        <p14:creationId xmlns:p14="http://schemas.microsoft.com/office/powerpoint/2010/main" val="236228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Gave Others the Right To Make His Decisions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27:15-17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Sought To Please the People </a:t>
            </a:r>
            <a:r>
              <a:rPr lang="en-US" dirty="0" smtClean="0"/>
              <a:t>-        </a:t>
            </a:r>
            <a:r>
              <a:rPr lang="en-US" dirty="0" smtClean="0">
                <a:solidFill>
                  <a:srgbClr val="0070C0"/>
                </a:solidFill>
              </a:rPr>
              <a:t>Mark 15:15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Refused To Take Responsibility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Matthew 27:24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Was Motivated By Pride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Pilate Had A Lack of Concern for the Truth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John 18:38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8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Pontius Pilate was a real person.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46237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don’t know much about his life before this event.</a:t>
            </a:r>
          </a:p>
          <a:p>
            <a:r>
              <a:rPr lang="en-US" dirty="0" smtClean="0"/>
              <a:t>His life afterward is the subject of several conflicting traditions. </a:t>
            </a:r>
          </a:p>
          <a:p>
            <a:r>
              <a:rPr lang="en-US" dirty="0" smtClean="0"/>
              <a:t>This was the defining moment in his life, and he failed miserably.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76400"/>
            <a:ext cx="3159414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55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Pontius Pilate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Pontius Pilate was a real person.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Pontius Pilate</dc:title>
  <dc:creator>Heath</dc:creator>
  <cp:lastModifiedBy>Guest</cp:lastModifiedBy>
  <cp:revision>7</cp:revision>
  <dcterms:created xsi:type="dcterms:W3CDTF">2011-12-09T13:38:04Z</dcterms:created>
  <dcterms:modified xsi:type="dcterms:W3CDTF">2011-12-12T00:35:19Z</dcterms:modified>
</cp:coreProperties>
</file>