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2C06-57D6-4763-A687-CAC2FEE53653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5579-4C3B-4E1A-8A39-4A80E8CE0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7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2C06-57D6-4763-A687-CAC2FEE53653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5579-4C3B-4E1A-8A39-4A80E8CE0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1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2C06-57D6-4763-A687-CAC2FEE53653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5579-4C3B-4E1A-8A39-4A80E8CE0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9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2C06-57D6-4763-A687-CAC2FEE53653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5579-4C3B-4E1A-8A39-4A80E8CE0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0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2C06-57D6-4763-A687-CAC2FEE53653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5579-4C3B-4E1A-8A39-4A80E8CE0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1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2C06-57D6-4763-A687-CAC2FEE53653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5579-4C3B-4E1A-8A39-4A80E8CE0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2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2C06-57D6-4763-A687-CAC2FEE53653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5579-4C3B-4E1A-8A39-4A80E8CE0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7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2C06-57D6-4763-A687-CAC2FEE53653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5579-4C3B-4E1A-8A39-4A80E8CE0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8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2C06-57D6-4763-A687-CAC2FEE53653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5579-4C3B-4E1A-8A39-4A80E8CE0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036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2C06-57D6-4763-A687-CAC2FEE53653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5579-4C3B-4E1A-8A39-4A80E8CE0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2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42C06-57D6-4763-A687-CAC2FEE53653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95579-4C3B-4E1A-8A39-4A80E8CE0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33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42C06-57D6-4763-A687-CAC2FEE53653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95579-4C3B-4E1A-8A39-4A80E8CE0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8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37088"/>
            <a:ext cx="7848600" cy="528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609600"/>
            <a:ext cx="4419600" cy="2305050"/>
          </a:xfrm>
        </p:spPr>
        <p:txBody>
          <a:bodyPr>
            <a:normAutofit/>
          </a:bodyPr>
          <a:lstStyle/>
          <a:p>
            <a:pPr algn="r"/>
            <a:r>
              <a:rPr lang="en-US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Faithfulness of God</a:t>
            </a:r>
            <a:endParaRPr lang="en-US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2590800"/>
            <a:ext cx="4038600" cy="1752600"/>
          </a:xfrm>
        </p:spPr>
        <p:txBody>
          <a:bodyPr/>
          <a:lstStyle/>
          <a:p>
            <a:pPr algn="r"/>
            <a:r>
              <a:rPr lang="en-US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Deuteronomy 7:6-11</a:t>
            </a:r>
            <a:endParaRPr 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512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God’s Faithfulness is Shown in…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1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God’s Faithfulness is Shown in…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Assurance of Salvation and Heaven</a:t>
            </a:r>
          </a:p>
          <a:p>
            <a:pPr lvl="1"/>
            <a:r>
              <a:rPr lang="en-US" b="1" dirty="0" smtClean="0"/>
              <a:t>John 14:1-3, 1 Thess. 5:23-24, Heb. 6:13-20, 10:22-23, 1 John 5:13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446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God’s Faithfulness is Shown in…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Assurance of Salvation and Heaven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Help in Times of Suffering</a:t>
            </a:r>
          </a:p>
          <a:p>
            <a:pPr lvl="1"/>
            <a:r>
              <a:rPr lang="en-US" b="1" dirty="0" smtClean="0"/>
              <a:t>1 Peter 4:19, 2 Tim. 1:12, James 5:7-11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0973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God’s Faithfulness is Shown in…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Assurance of Salvation and Heaven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Help in Times of Suffering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Help in Times of Temptation</a:t>
            </a:r>
          </a:p>
          <a:p>
            <a:pPr lvl="1"/>
            <a:r>
              <a:rPr lang="en-US" b="1" dirty="0" smtClean="0"/>
              <a:t>1 Corinthians 10:13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3564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God’s Faithfulness is Shown in…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Assurance of Salvation and Heaven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Help in Times of Suffering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Help in Times of Temptation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The Forgiveness of Our Sins</a:t>
            </a:r>
          </a:p>
          <a:p>
            <a:pPr lvl="1"/>
            <a:r>
              <a:rPr lang="en-US" b="1" dirty="0" smtClean="0"/>
              <a:t>1 John 1:9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621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120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Faithfulness of God</vt:lpstr>
      <vt:lpstr>God’s Faithfulness is Shown in…</vt:lpstr>
      <vt:lpstr>God’s Faithfulness is Shown in…</vt:lpstr>
      <vt:lpstr>God’s Faithfulness is Shown in…</vt:lpstr>
      <vt:lpstr>God’s Faithfulness is Shown in…</vt:lpstr>
      <vt:lpstr>God’s Faithfulness is Shown in…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Faithfulness of God</dc:title>
  <dc:creator>Heath</dc:creator>
  <cp:lastModifiedBy>Guest</cp:lastModifiedBy>
  <cp:revision>8</cp:revision>
  <dcterms:created xsi:type="dcterms:W3CDTF">2011-12-04T17:41:11Z</dcterms:created>
  <dcterms:modified xsi:type="dcterms:W3CDTF">2011-12-05T02:07:25Z</dcterms:modified>
</cp:coreProperties>
</file>