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683249-2B78-4216-875B-A0B33CF206D9}" type="datetimeFigureOut">
              <a:rPr lang="en-US" smtClean="0"/>
              <a:t>11/20/2011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D47360-76CD-4CC0-868B-A0EC32CF3A2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/>
              <a:t>Uzza</a:t>
            </a:r>
            <a:r>
              <a:rPr lang="en-US" sz="4000" b="1" dirty="0" smtClean="0"/>
              <a:t> and the Ark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First Chronicles 13</a:t>
            </a:r>
            <a:endParaRPr lang="en-US" sz="2800" b="1" dirty="0"/>
          </a:p>
        </p:txBody>
      </p:sp>
      <p:pic>
        <p:nvPicPr>
          <p:cNvPr id="1026" name="Picture 2" descr="http://jrenseyblog.files.wordpress.com/2010/07/arkc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19125"/>
            <a:ext cx="4048125" cy="25050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90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 smtClean="0"/>
              <a:t>Uzza</a:t>
            </a:r>
            <a:r>
              <a:rPr lang="en-US" sz="4000" b="1" dirty="0" smtClean="0"/>
              <a:t> and the Ark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The Seriousness of God’s Authority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The Danger of Neglect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Sincerity Alone Does Not Matter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Ignorance is No Excuse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God Honors Our Obedience</a:t>
            </a:r>
            <a:endParaRPr lang="en-US" sz="3200" b="1" dirty="0"/>
          </a:p>
        </p:txBody>
      </p:sp>
      <p:pic>
        <p:nvPicPr>
          <p:cNvPr id="4" name="Picture 2" descr="http://jrenseyblog.files.wordpress.com/2010/07/arkc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474" y="4343400"/>
            <a:ext cx="3039851" cy="188113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39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</TotalTime>
  <Words>33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Origin</vt:lpstr>
      <vt:lpstr>Uzza and the Ark</vt:lpstr>
      <vt:lpstr>Uzza and the Ark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Uzza and the Ark</dc:title>
  <dc:creator>Heath</dc:creator>
  <cp:lastModifiedBy>Guest</cp:lastModifiedBy>
  <cp:revision>4</cp:revision>
  <dcterms:created xsi:type="dcterms:W3CDTF">2011-11-17T10:28:24Z</dcterms:created>
  <dcterms:modified xsi:type="dcterms:W3CDTF">2011-11-21T00:29:25Z</dcterms:modified>
</cp:coreProperties>
</file>