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0" r:id="rId4"/>
    <p:sldId id="257" r:id="rId5"/>
    <p:sldId id="261" r:id="rId6"/>
    <p:sldId id="259" r:id="rId7"/>
    <p:sldId id="262" r:id="rId8"/>
    <p:sldId id="263" r:id="rId9"/>
    <p:sldId id="264" r:id="rId10"/>
    <p:sldId id="265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DA2A-A0E5-4C41-B3A3-4890B780D2AC}" type="datetimeFigureOut">
              <a:rPr lang="en-US" smtClean="0"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A8276-14CA-4690-8C5E-B4160708FE3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DA2A-A0E5-4C41-B3A3-4890B780D2AC}" type="datetimeFigureOut">
              <a:rPr lang="en-US" smtClean="0"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A8276-14CA-4690-8C5E-B4160708FE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DA2A-A0E5-4C41-B3A3-4890B780D2AC}" type="datetimeFigureOut">
              <a:rPr lang="en-US" smtClean="0"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A8276-14CA-4690-8C5E-B4160708FE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DA2A-A0E5-4C41-B3A3-4890B780D2AC}" type="datetimeFigureOut">
              <a:rPr lang="en-US" smtClean="0"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A8276-14CA-4690-8C5E-B4160708FE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DA2A-A0E5-4C41-B3A3-4890B780D2AC}" type="datetimeFigureOut">
              <a:rPr lang="en-US" smtClean="0"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A8276-14CA-4690-8C5E-B4160708FE3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DA2A-A0E5-4C41-B3A3-4890B780D2AC}" type="datetimeFigureOut">
              <a:rPr lang="en-US" smtClean="0"/>
              <a:t>11/20/2011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A8276-14CA-4690-8C5E-B4160708FE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DA2A-A0E5-4C41-B3A3-4890B780D2AC}" type="datetimeFigureOut">
              <a:rPr lang="en-US" smtClean="0"/>
              <a:t>11/20/2011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A8276-14CA-4690-8C5E-B4160708FE3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DA2A-A0E5-4C41-B3A3-4890B780D2AC}" type="datetimeFigureOut">
              <a:rPr lang="en-US" smtClean="0"/>
              <a:t>11/20/2011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A8276-14CA-4690-8C5E-B4160708FE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DA2A-A0E5-4C41-B3A3-4890B780D2AC}" type="datetimeFigureOut">
              <a:rPr lang="en-US" smtClean="0"/>
              <a:t>11/20/2011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A8276-14CA-4690-8C5E-B4160708FE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DA2A-A0E5-4C41-B3A3-4890B780D2AC}" type="datetimeFigureOut">
              <a:rPr lang="en-US" smtClean="0"/>
              <a:t>11/20/2011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A8276-14CA-4690-8C5E-B4160708FE3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DA2A-A0E5-4C41-B3A3-4890B780D2AC}" type="datetimeFigureOut">
              <a:rPr lang="en-US" smtClean="0"/>
              <a:t>11/20/2011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A8276-14CA-4690-8C5E-B4160708FE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C4CFDA2A-A0E5-4C41-B3A3-4890B780D2AC}" type="datetimeFigureOut">
              <a:rPr lang="en-US" smtClean="0"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637A8276-14CA-4690-8C5E-B4160708FE3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0"/>
            <a:ext cx="7543800" cy="2057400"/>
          </a:xfrm>
        </p:spPr>
        <p:txBody>
          <a:bodyPr/>
          <a:lstStyle/>
          <a:p>
            <a:pPr algn="ctr"/>
            <a:r>
              <a:rPr lang="en-US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+mn-lt"/>
              </a:rPr>
              <a:t>Sins Against                           the Holy Spirit</a:t>
            </a:r>
            <a:endParaRPr lang="en-US" sz="66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276600"/>
            <a:ext cx="7543800" cy="9906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Acts 5:1-5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975108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105400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How does one blaspheme the Holy Spirit</a:t>
            </a:r>
            <a:r>
              <a:rPr lang="en-US" sz="3200" b="1" dirty="0" smtClean="0"/>
              <a:t>?</a:t>
            </a:r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 smtClean="0"/>
          </a:p>
          <a:p>
            <a:r>
              <a:rPr lang="en-US" sz="3200" dirty="0" smtClean="0"/>
              <a:t>The sin of blaspheming the Holy Spirit is not confined to a single word that is spoken. </a:t>
            </a:r>
          </a:p>
          <a:p>
            <a:r>
              <a:rPr lang="en-US" sz="3200" dirty="0" smtClean="0"/>
              <a:t>It is the action of rejecting God’s final means of offering salvation to the world.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16130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+mn-lt"/>
              </a:rPr>
              <a:t>Sins Against the Holy Spirit</a:t>
            </a:r>
            <a:endParaRPr lang="en-US" sz="4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838200"/>
            <a:ext cx="8077200" cy="38862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000" b="1" dirty="0" smtClean="0"/>
              <a:t>Resisting the Holy Spirit </a:t>
            </a:r>
            <a:r>
              <a:rPr lang="en-US" sz="3000" dirty="0" smtClean="0"/>
              <a:t>-</a:t>
            </a:r>
            <a:r>
              <a:rPr lang="en-US" sz="3000" b="1" dirty="0" smtClean="0"/>
              <a:t> </a:t>
            </a:r>
            <a:r>
              <a:rPr lang="en-US" sz="3000" dirty="0" smtClean="0"/>
              <a:t>Acts 7:51-53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000" b="1" dirty="0" smtClean="0"/>
              <a:t>Quenching the </a:t>
            </a:r>
            <a:r>
              <a:rPr lang="en-US" sz="3000" b="1" dirty="0"/>
              <a:t>Holy </a:t>
            </a:r>
            <a:r>
              <a:rPr lang="en-US" sz="3000" b="1" dirty="0" smtClean="0"/>
              <a:t>Spirit </a:t>
            </a:r>
            <a:r>
              <a:rPr lang="en-US" sz="3000" dirty="0" smtClean="0"/>
              <a:t>-</a:t>
            </a:r>
            <a:r>
              <a:rPr lang="en-US" sz="3000" b="1" dirty="0" smtClean="0"/>
              <a:t> </a:t>
            </a:r>
            <a:r>
              <a:rPr lang="en-US" sz="3000" dirty="0" smtClean="0"/>
              <a:t>1 Thess. 5:19-20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000" b="1" dirty="0" smtClean="0"/>
              <a:t>Grieving</a:t>
            </a:r>
            <a:r>
              <a:rPr lang="en-US" sz="3000" b="1" dirty="0"/>
              <a:t> the Holy Spirit </a:t>
            </a:r>
            <a:r>
              <a:rPr lang="en-US" sz="3000" dirty="0" smtClean="0"/>
              <a:t>-</a:t>
            </a:r>
            <a:r>
              <a:rPr lang="en-US" sz="3000" b="1" dirty="0" smtClean="0"/>
              <a:t> </a:t>
            </a:r>
            <a:r>
              <a:rPr lang="en-US" sz="3000" dirty="0" smtClean="0"/>
              <a:t>Eph. 4:30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000" b="1" dirty="0" smtClean="0"/>
              <a:t>Insulting the </a:t>
            </a:r>
            <a:r>
              <a:rPr lang="en-US" sz="3000" b="1" dirty="0"/>
              <a:t>Holy Spirit </a:t>
            </a:r>
            <a:r>
              <a:rPr lang="en-US" sz="3000" dirty="0" smtClean="0"/>
              <a:t>-</a:t>
            </a:r>
            <a:r>
              <a:rPr lang="en-US" sz="3000" b="1" dirty="0" smtClean="0"/>
              <a:t> </a:t>
            </a:r>
            <a:r>
              <a:rPr lang="en-US" sz="3000" dirty="0" smtClean="0"/>
              <a:t>Heb. 10:26-29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000" b="1" dirty="0" smtClean="0"/>
              <a:t>Blaspheming</a:t>
            </a:r>
            <a:r>
              <a:rPr lang="en-US" sz="3000" b="1" dirty="0"/>
              <a:t> the Holy </a:t>
            </a:r>
            <a:r>
              <a:rPr lang="en-US" sz="3000" b="1" dirty="0" smtClean="0"/>
              <a:t>Spirit </a:t>
            </a:r>
            <a:r>
              <a:rPr lang="en-US" sz="3000" dirty="0" smtClean="0"/>
              <a:t>-</a:t>
            </a:r>
            <a:r>
              <a:rPr lang="en-US" sz="3000" b="1" dirty="0" smtClean="0"/>
              <a:t> </a:t>
            </a:r>
            <a:r>
              <a:rPr lang="en-US" sz="3000" dirty="0" smtClean="0"/>
              <a:t>Matt. 12:31-32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68742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+mn-lt"/>
              </a:rPr>
              <a:t>The Holy Spirit is a member of the Godhead</a:t>
            </a:r>
            <a:endParaRPr lang="en-US" sz="4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The Holy Spirit </a:t>
            </a:r>
            <a:r>
              <a:rPr lang="en-US" sz="3000" b="1" dirty="0"/>
              <a:t>bears the marks and characteristics of </a:t>
            </a:r>
            <a:r>
              <a:rPr lang="en-US" sz="3000" b="1" dirty="0" smtClean="0"/>
              <a:t>deity.</a:t>
            </a:r>
          </a:p>
          <a:p>
            <a:r>
              <a:rPr lang="en-US" sz="3000" b="1" dirty="0" smtClean="0"/>
              <a:t>The Holy Spirit also bears the marks and characteristics of an individual.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662316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+mn-lt"/>
              </a:rPr>
              <a:t>The Holy Spirit plays a role in our sanctification. </a:t>
            </a:r>
            <a:endParaRPr lang="en-US" sz="4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1148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000" b="1" dirty="0" smtClean="0"/>
              <a:t>Reveals gospel to man </a:t>
            </a:r>
            <a:r>
              <a:rPr lang="en-US" sz="3000" dirty="0"/>
              <a:t>-</a:t>
            </a:r>
            <a:r>
              <a:rPr lang="en-US" sz="3000" b="1" dirty="0"/>
              <a:t> </a:t>
            </a:r>
            <a:r>
              <a:rPr lang="en-US" sz="3000" dirty="0" smtClean="0"/>
              <a:t>1 Cor. 2:10-12</a:t>
            </a:r>
            <a:endParaRPr lang="en-US" sz="3000" dirty="0"/>
          </a:p>
          <a:p>
            <a:pPr marL="457200" indent="-457200">
              <a:buFont typeface="+mj-lt"/>
              <a:buAutoNum type="arabicPeriod"/>
            </a:pPr>
            <a:r>
              <a:rPr lang="en-US" sz="3000" b="1" dirty="0" smtClean="0"/>
              <a:t>Causes us to be born again </a:t>
            </a:r>
            <a:r>
              <a:rPr lang="en-US" sz="3000" dirty="0"/>
              <a:t>-</a:t>
            </a:r>
            <a:r>
              <a:rPr lang="en-US" sz="3000" b="1" dirty="0"/>
              <a:t> </a:t>
            </a:r>
            <a:r>
              <a:rPr lang="en-US" sz="3000" dirty="0" smtClean="0"/>
              <a:t>Titus 3:5</a:t>
            </a:r>
            <a:endParaRPr lang="en-US" sz="3000" dirty="0"/>
          </a:p>
          <a:p>
            <a:pPr marL="457200" indent="-457200">
              <a:buFont typeface="+mj-lt"/>
              <a:buAutoNum type="arabicPeriod"/>
            </a:pPr>
            <a:r>
              <a:rPr lang="en-US" sz="3000" b="1" dirty="0" smtClean="0"/>
              <a:t>Dwells within us </a:t>
            </a:r>
            <a:r>
              <a:rPr lang="en-US" sz="3000" dirty="0"/>
              <a:t>-</a:t>
            </a:r>
            <a:r>
              <a:rPr lang="en-US" sz="3000" b="1" dirty="0"/>
              <a:t> </a:t>
            </a:r>
            <a:r>
              <a:rPr lang="en-US" sz="3000" dirty="0" smtClean="0"/>
              <a:t>Rom. 8:9</a:t>
            </a:r>
            <a:endParaRPr lang="en-US" sz="3000" dirty="0"/>
          </a:p>
          <a:p>
            <a:pPr marL="457200" indent="-457200">
              <a:buFont typeface="+mj-lt"/>
              <a:buAutoNum type="arabicPeriod"/>
            </a:pPr>
            <a:r>
              <a:rPr lang="en-US" sz="3000" b="1" dirty="0" smtClean="0"/>
              <a:t>Bears witness that we are children of God </a:t>
            </a:r>
            <a:r>
              <a:rPr lang="en-US" sz="3000" dirty="0"/>
              <a:t>-</a:t>
            </a:r>
            <a:r>
              <a:rPr lang="en-US" sz="3000" b="1" dirty="0"/>
              <a:t> </a:t>
            </a:r>
            <a:r>
              <a:rPr lang="en-US" sz="3000" dirty="0" smtClean="0"/>
              <a:t>Rom. 8:16</a:t>
            </a:r>
            <a:endParaRPr lang="en-US" sz="3000" dirty="0"/>
          </a:p>
          <a:p>
            <a:pPr marL="457200" indent="-457200">
              <a:buFont typeface="+mj-lt"/>
              <a:buAutoNum type="arabicPeriod"/>
            </a:pPr>
            <a:r>
              <a:rPr lang="en-US" sz="3000" b="1" dirty="0" smtClean="0"/>
              <a:t>Leads us </a:t>
            </a:r>
            <a:r>
              <a:rPr lang="en-US" sz="3000" dirty="0"/>
              <a:t>-</a:t>
            </a:r>
            <a:r>
              <a:rPr lang="en-US" sz="3000" b="1" dirty="0"/>
              <a:t> </a:t>
            </a:r>
            <a:r>
              <a:rPr lang="en-US" sz="3000" dirty="0"/>
              <a:t>Matt. </a:t>
            </a:r>
            <a:r>
              <a:rPr lang="en-US" sz="3000" dirty="0" smtClean="0"/>
              <a:t>Rom. 8:1, 14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000" b="1" dirty="0" smtClean="0"/>
              <a:t>Makes intercession for us </a:t>
            </a:r>
            <a:r>
              <a:rPr lang="en-US" sz="3000" dirty="0" smtClean="0"/>
              <a:t>- Rom. 8:26-27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36962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latin typeface="+mn-lt"/>
              </a:rPr>
              <a:t>Sins Against the Holy Spirit</a:t>
            </a:r>
            <a:endParaRPr lang="en-US" sz="4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838200"/>
            <a:ext cx="8077200" cy="38862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000" b="1" dirty="0" smtClean="0"/>
              <a:t>Resisting the Holy Spirit </a:t>
            </a:r>
            <a:r>
              <a:rPr lang="en-US" sz="3000" dirty="0" smtClean="0"/>
              <a:t>-</a:t>
            </a:r>
            <a:r>
              <a:rPr lang="en-US" sz="3000" b="1" dirty="0" smtClean="0"/>
              <a:t> </a:t>
            </a:r>
            <a:r>
              <a:rPr lang="en-US" sz="3000" dirty="0" smtClean="0"/>
              <a:t>Acts 7:51-53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000" b="1" dirty="0" smtClean="0"/>
              <a:t>Quenching the </a:t>
            </a:r>
            <a:r>
              <a:rPr lang="en-US" sz="3000" b="1" dirty="0"/>
              <a:t>Holy </a:t>
            </a:r>
            <a:r>
              <a:rPr lang="en-US" sz="3000" b="1" dirty="0" smtClean="0"/>
              <a:t>Spirit </a:t>
            </a:r>
            <a:r>
              <a:rPr lang="en-US" sz="3000" dirty="0" smtClean="0"/>
              <a:t>-</a:t>
            </a:r>
            <a:r>
              <a:rPr lang="en-US" sz="3000" b="1" dirty="0" smtClean="0"/>
              <a:t> </a:t>
            </a:r>
            <a:r>
              <a:rPr lang="en-US" sz="3000" dirty="0" smtClean="0"/>
              <a:t>1 Thess. 5:19-20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000" b="1" dirty="0" smtClean="0"/>
              <a:t>Grieving</a:t>
            </a:r>
            <a:r>
              <a:rPr lang="en-US" sz="3000" b="1" dirty="0"/>
              <a:t> the Holy Spirit </a:t>
            </a:r>
            <a:r>
              <a:rPr lang="en-US" sz="3000" dirty="0" smtClean="0"/>
              <a:t>-</a:t>
            </a:r>
            <a:r>
              <a:rPr lang="en-US" sz="3000" b="1" dirty="0" smtClean="0"/>
              <a:t> </a:t>
            </a:r>
            <a:r>
              <a:rPr lang="en-US" sz="3000" dirty="0" smtClean="0"/>
              <a:t>Eph. 4:30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000" b="1" dirty="0" smtClean="0"/>
              <a:t>Insulting the </a:t>
            </a:r>
            <a:r>
              <a:rPr lang="en-US" sz="3000" b="1" dirty="0"/>
              <a:t>Holy Spirit </a:t>
            </a:r>
            <a:r>
              <a:rPr lang="en-US" sz="3000" dirty="0" smtClean="0"/>
              <a:t>-</a:t>
            </a:r>
            <a:r>
              <a:rPr lang="en-US" sz="3000" b="1" dirty="0" smtClean="0"/>
              <a:t> </a:t>
            </a:r>
            <a:r>
              <a:rPr lang="en-US" sz="3000" dirty="0" smtClean="0"/>
              <a:t>Heb. 10:26-29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000" b="1" dirty="0" smtClean="0"/>
              <a:t>Blaspheming</a:t>
            </a:r>
            <a:r>
              <a:rPr lang="en-US" sz="3000" b="1" dirty="0"/>
              <a:t> the Holy </a:t>
            </a:r>
            <a:r>
              <a:rPr lang="en-US" sz="3000" b="1" dirty="0" smtClean="0"/>
              <a:t>Spirit </a:t>
            </a:r>
            <a:r>
              <a:rPr lang="en-US" sz="3000" dirty="0" smtClean="0"/>
              <a:t>-</a:t>
            </a:r>
            <a:r>
              <a:rPr lang="en-US" sz="3000" b="1" dirty="0" smtClean="0"/>
              <a:t> </a:t>
            </a:r>
            <a:r>
              <a:rPr lang="en-US" sz="3000" dirty="0" smtClean="0"/>
              <a:t>Matt. 12:31-32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856770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105400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How does one blaspheme the Holy Spirit</a:t>
            </a:r>
            <a:r>
              <a:rPr lang="en-US" sz="3200" b="1" dirty="0" smtClean="0"/>
              <a:t>?</a:t>
            </a:r>
          </a:p>
          <a:p>
            <a:pPr marL="0" indent="0" algn="ctr">
              <a:buNone/>
            </a:pPr>
            <a:endParaRPr lang="en-US" sz="1000" b="1" dirty="0" smtClean="0"/>
          </a:p>
          <a:p>
            <a:pPr marL="0" indent="0" algn="ctr">
              <a:buNone/>
            </a:pPr>
            <a:r>
              <a:rPr lang="en-US" sz="3200" b="1" dirty="0" smtClean="0"/>
              <a:t>Matthew 12:22-32</a:t>
            </a:r>
          </a:p>
        </p:txBody>
      </p:sp>
    </p:spTree>
    <p:extLst>
      <p:ext uri="{BB962C8B-B14F-4D97-AF65-F5344CB8AC3E}">
        <p14:creationId xmlns:p14="http://schemas.microsoft.com/office/powerpoint/2010/main" val="33486682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105400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How does one blaspheme the Holy Spirit</a:t>
            </a:r>
            <a:r>
              <a:rPr lang="en-US" sz="3200" b="1" dirty="0" smtClean="0"/>
              <a:t>?</a:t>
            </a:r>
          </a:p>
          <a:p>
            <a:pPr marL="0" indent="0" algn="ctr">
              <a:buNone/>
            </a:pPr>
            <a:endParaRPr lang="en-US" sz="1000" b="1" dirty="0" smtClean="0"/>
          </a:p>
          <a:p>
            <a:pPr marL="0" indent="0" algn="ctr">
              <a:buNone/>
            </a:pPr>
            <a:r>
              <a:rPr lang="en-US" sz="3200" b="1" dirty="0" smtClean="0"/>
              <a:t>Matthew 12:22-32</a:t>
            </a:r>
          </a:p>
          <a:p>
            <a:r>
              <a:rPr lang="en-US" sz="3200" dirty="0" smtClean="0"/>
              <a:t>vs. 22-24 – the enemies of Jesus could not deny His miracle, so they credited it as the working of Satan.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851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105400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How does one blaspheme the Holy Spirit</a:t>
            </a:r>
            <a:r>
              <a:rPr lang="en-US" sz="3200" b="1" dirty="0" smtClean="0"/>
              <a:t>?</a:t>
            </a:r>
          </a:p>
          <a:p>
            <a:pPr marL="0" indent="0" algn="ctr">
              <a:buNone/>
            </a:pPr>
            <a:endParaRPr lang="en-US" sz="1000" b="1" dirty="0" smtClean="0"/>
          </a:p>
          <a:p>
            <a:pPr marL="0" indent="0" algn="ctr">
              <a:buNone/>
            </a:pPr>
            <a:r>
              <a:rPr lang="en-US" sz="3200" b="1" dirty="0" smtClean="0"/>
              <a:t>Matthew 12:22-32</a:t>
            </a:r>
          </a:p>
          <a:p>
            <a:r>
              <a:rPr lang="en-US" sz="3200" dirty="0" smtClean="0"/>
              <a:t>vs. 25-27 – Jesus showed the absurdity of the charge. </a:t>
            </a:r>
          </a:p>
          <a:p>
            <a:r>
              <a:rPr lang="en-US" sz="3200" dirty="0" smtClean="0"/>
              <a:t>No man can work against himself and expect his work to stand. </a:t>
            </a:r>
          </a:p>
          <a:p>
            <a:r>
              <a:rPr lang="en-US" sz="3200" dirty="0" smtClean="0"/>
              <a:t>Their own people cast out demons and know that they are not cast out by Satan.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4866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105400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How does one blaspheme the Holy Spirit</a:t>
            </a:r>
            <a:r>
              <a:rPr lang="en-US" sz="3200" b="1" dirty="0" smtClean="0"/>
              <a:t>?</a:t>
            </a:r>
          </a:p>
          <a:p>
            <a:pPr marL="0" indent="0" algn="ctr">
              <a:buNone/>
            </a:pPr>
            <a:endParaRPr lang="en-US" sz="1000" b="1" dirty="0" smtClean="0"/>
          </a:p>
          <a:p>
            <a:pPr marL="0" indent="0" algn="ctr">
              <a:buNone/>
            </a:pPr>
            <a:r>
              <a:rPr lang="en-US" sz="3200" b="1" dirty="0" smtClean="0"/>
              <a:t>Matthew 12:22-32</a:t>
            </a:r>
          </a:p>
          <a:p>
            <a:r>
              <a:rPr lang="en-US" sz="3200" dirty="0" smtClean="0"/>
              <a:t>vs. 28-30 – Jesus showed that His ability to cast out demons was evidence that the kingdom had come upon them and that His kingdom was more powerful than the kingdom of Satan. 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29482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105400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How does one blaspheme the Holy Spirit</a:t>
            </a:r>
            <a:r>
              <a:rPr lang="en-US" sz="3200" b="1" dirty="0" smtClean="0"/>
              <a:t>?</a:t>
            </a:r>
          </a:p>
          <a:p>
            <a:pPr marL="0" indent="0" algn="ctr">
              <a:buNone/>
            </a:pPr>
            <a:endParaRPr lang="en-US" sz="1000" b="1" dirty="0" smtClean="0"/>
          </a:p>
          <a:p>
            <a:pPr marL="0" indent="0" algn="ctr">
              <a:buNone/>
            </a:pPr>
            <a:r>
              <a:rPr lang="en-US" sz="3200" b="1" dirty="0" smtClean="0"/>
              <a:t>Matthew 12:22-32</a:t>
            </a:r>
          </a:p>
          <a:p>
            <a:r>
              <a:rPr lang="en-US" sz="3200" dirty="0" smtClean="0"/>
              <a:t>vs. 31-32 – the warning against blaspheming the Holy Spirit. </a:t>
            </a:r>
          </a:p>
          <a:p>
            <a:r>
              <a:rPr lang="en-US" sz="2800" dirty="0" smtClean="0"/>
              <a:t>They were speaking evil of Jesus by dismissing His claims. This could be forgiven.</a:t>
            </a:r>
          </a:p>
          <a:p>
            <a:r>
              <a:rPr lang="en-US" sz="2800" dirty="0" smtClean="0"/>
              <a:t>But if they did the same thing to the Holy Spirit, who was to come, they could not be forgiven.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29482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83</TotalTime>
  <Words>439</Words>
  <Application>Microsoft Office PowerPoint</Application>
  <PresentationFormat>On-screen Show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NewsPrint</vt:lpstr>
      <vt:lpstr>Sins Against                           the Holy Spirit</vt:lpstr>
      <vt:lpstr>The Holy Spirit is a member of the Godhead</vt:lpstr>
      <vt:lpstr>The Holy Spirit plays a role in our sanctification. </vt:lpstr>
      <vt:lpstr>Sins Against the Holy Spirit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Sins Against the Holy Spirit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Sins Against the Holy Spirit</dc:title>
  <dc:creator>Heath</dc:creator>
  <cp:lastModifiedBy>Guest</cp:lastModifiedBy>
  <cp:revision>14</cp:revision>
  <dcterms:created xsi:type="dcterms:W3CDTF">2011-11-17T10:43:38Z</dcterms:created>
  <dcterms:modified xsi:type="dcterms:W3CDTF">2011-11-21T00:30:15Z</dcterms:modified>
</cp:coreProperties>
</file>