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7" r:id="rId4"/>
    <p:sldId id="259" r:id="rId5"/>
    <p:sldId id="263" r:id="rId6"/>
    <p:sldId id="264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56D0B-4B21-488D-BD2E-CCD269EE3344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D916-3CC7-4792-BBA1-0BBAAD410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0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56D0B-4B21-488D-BD2E-CCD269EE3344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D916-3CC7-4792-BBA1-0BBAAD410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22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56D0B-4B21-488D-BD2E-CCD269EE3344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D916-3CC7-4792-BBA1-0BBAAD410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5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56D0B-4B21-488D-BD2E-CCD269EE3344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D916-3CC7-4792-BBA1-0BBAAD410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9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56D0B-4B21-488D-BD2E-CCD269EE3344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D916-3CC7-4792-BBA1-0BBAAD410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198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56D0B-4B21-488D-BD2E-CCD269EE3344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D916-3CC7-4792-BBA1-0BBAAD410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2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56D0B-4B21-488D-BD2E-CCD269EE3344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D916-3CC7-4792-BBA1-0BBAAD410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07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56D0B-4B21-488D-BD2E-CCD269EE3344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D916-3CC7-4792-BBA1-0BBAAD410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1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56D0B-4B21-488D-BD2E-CCD269EE3344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D916-3CC7-4792-BBA1-0BBAAD410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16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56D0B-4B21-488D-BD2E-CCD269EE3344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D916-3CC7-4792-BBA1-0BBAAD410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0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56D0B-4B21-488D-BD2E-CCD269EE3344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6D916-3CC7-4792-BBA1-0BBAAD410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30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56D0B-4B21-488D-BD2E-CCD269EE3344}" type="datetimeFigureOut">
              <a:rPr lang="en-US" smtClean="0"/>
              <a:t>11/6/2011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6D916-3CC7-4792-BBA1-0BBAAD410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95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imapokerhustler.com/wp-content/uploads/2009/11/poker_car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6525"/>
            <a:ext cx="3236488" cy="30638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581400" y="3251537"/>
            <a:ext cx="5264816" cy="101566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0" cap="none" spc="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latin typeface="Gill Sans Ultra Bold" pitchFamily="34" charset="0"/>
              </a:rPr>
              <a:t>Gambling</a:t>
            </a:r>
            <a:endParaRPr lang="en-US" sz="6000" b="0" cap="none" spc="0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latin typeface="Gill Sans Ultra Bold" pitchFamily="34" charset="0"/>
            </a:endParaRPr>
          </a:p>
        </p:txBody>
      </p:sp>
      <p:pic>
        <p:nvPicPr>
          <p:cNvPr id="3076" name="Picture 4" descr="http://www.nevblog.com/images/lotto/Small/mini-CIMG288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362" y="4447598"/>
            <a:ext cx="2828636" cy="212147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.freebase.com/api/trans/image_thumb/m/03r0_8f?errorid=%2Ffreebase%2Fno_image_png&amp;maxheight=200&amp;mode=fit&amp;maxwidth=15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52400"/>
            <a:ext cx="1759616" cy="174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www.projectpointspread.com/images/public/office-pools/opFootbal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0274" y="193675"/>
            <a:ext cx="2366726" cy="171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www.slot-machines.me/wp-content/uploads/2008/11/slot-machine-games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29" r="12082"/>
          <a:stretch/>
        </p:blipFill>
        <p:spPr bwMode="auto">
          <a:xfrm>
            <a:off x="137094" y="3428999"/>
            <a:ext cx="2370323" cy="316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www.toplineperformancehorses.com/wp-content/uploads/2011/08/Horse-Racing-Betting-300x22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447598"/>
            <a:ext cx="28575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http://www.gambling-systems.com/horse-racing-systems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6058" y="2216231"/>
            <a:ext cx="4635500" cy="9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023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mbrosiasw.com/assets/images/graphics_products/ipadwallpaper/wallpaper/Felt-Gree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What is Gambling?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18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mbrosiasw.com/assets/images/graphics_products/ipadwallpaper/wallpaper/Felt-Gree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What is Gambling?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Gambling is the betting or staking of something of value, with the consciousness of risk and hope of gain, on the outcome of a game, a contest, or an uncertain event. 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4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mbrosiasw.com/assets/images/graphics_products/ipadwallpaper/wallpaper/Felt-Gree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The Principle of Gambling is Sinful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Gambling violates the authorized means of gaining wealth.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Work </a:t>
            </a:r>
            <a:r>
              <a:rPr lang="en-US" b="1" dirty="0" smtClean="0">
                <a:solidFill>
                  <a:schemeClr val="bg1"/>
                </a:solidFill>
              </a:rPr>
              <a:t>- Luke 10:7, Eph. 4:28, 2 Thess. 3:10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Commerce </a:t>
            </a:r>
            <a:r>
              <a:rPr lang="en-US" b="1" dirty="0" smtClean="0">
                <a:solidFill>
                  <a:schemeClr val="bg1"/>
                </a:solidFill>
              </a:rPr>
              <a:t>- Matt. 13:44, Acts 4:34-37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Gift </a:t>
            </a:r>
            <a:r>
              <a:rPr lang="en-US" b="1" dirty="0" smtClean="0">
                <a:solidFill>
                  <a:schemeClr val="bg1"/>
                </a:solidFill>
              </a:rPr>
              <a:t>- Eph. 4:28, Matt. 2:11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Inheritance </a:t>
            </a:r>
            <a:r>
              <a:rPr lang="en-US" b="1" dirty="0" smtClean="0">
                <a:solidFill>
                  <a:schemeClr val="bg1"/>
                </a:solidFill>
              </a:rPr>
              <a:t>- Num. 27:1-11, Luke 15:12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31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mbrosiasw.com/assets/images/graphics_products/ipadwallpaper/wallpaper/Felt-Gree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The Principle of Gambling is Sinful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Gambling violates the principles of stewardship.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1 Peter 4:10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Psalm 24:1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Acts 5:4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53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mbrosiasw.com/assets/images/graphics_products/ipadwallpaper/wallpaper/Felt-Gree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The Principle of Gambling is Sinful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Gambling violates the principle of brotherly love.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The only way to win at gambling is if others lose their wager.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Matthew 22:39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Matthew 7:12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Romans 13:10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53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mbrosiasw.com/assets/images/graphics_products/ipadwallpaper/wallpaper/Felt-Gree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Autofit/>
          </a:bodyPr>
          <a:lstStyle/>
          <a:p>
            <a:r>
              <a:rPr lang="en-US" sz="4300" b="1" dirty="0" smtClean="0">
                <a:solidFill>
                  <a:schemeClr val="bg1"/>
                </a:solidFill>
              </a:rPr>
              <a:t>The Motivation Behind                   Gambling is Sinful</a:t>
            </a:r>
            <a:endParaRPr lang="en-US" sz="43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2973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Greed</a:t>
            </a:r>
          </a:p>
          <a:p>
            <a:pPr lvl="1"/>
            <a:r>
              <a:rPr lang="en-US" sz="3200" b="1" dirty="0" smtClean="0">
                <a:solidFill>
                  <a:schemeClr val="bg1"/>
                </a:solidFill>
              </a:rPr>
              <a:t>1 Timothy 6:9-10, Eccl. 5:10-12</a:t>
            </a:r>
          </a:p>
          <a:p>
            <a:r>
              <a:rPr lang="en-US" sz="3600" b="1" dirty="0" smtClean="0">
                <a:solidFill>
                  <a:srgbClr val="FFFF00"/>
                </a:solidFill>
              </a:rPr>
              <a:t>Covetousness</a:t>
            </a:r>
          </a:p>
          <a:p>
            <a:pPr lvl="1"/>
            <a:r>
              <a:rPr lang="en-US" sz="3200" b="1" dirty="0" smtClean="0">
                <a:solidFill>
                  <a:schemeClr val="bg1"/>
                </a:solidFill>
              </a:rPr>
              <a:t>Luke 12:15, Eph. 5:3-7, Col. 3:5-6</a:t>
            </a:r>
          </a:p>
        </p:txBody>
      </p:sp>
    </p:spTree>
    <p:extLst>
      <p:ext uri="{BB962C8B-B14F-4D97-AF65-F5344CB8AC3E}">
        <p14:creationId xmlns:p14="http://schemas.microsoft.com/office/powerpoint/2010/main" val="268731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mbrosiasw.com/assets/images/graphics_products/ipadwallpaper/wallpaper/Felt-Gree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The Fruit of Gambling is Sinful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Addictive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Destroys Lives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Evil Companions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Contributes To Crime and Misery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Destroys A Christian’s Influence 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31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197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What is Gambling?</vt:lpstr>
      <vt:lpstr>What is Gambling?</vt:lpstr>
      <vt:lpstr>The Principle of Gambling is Sinful</vt:lpstr>
      <vt:lpstr>The Principle of Gambling is Sinful</vt:lpstr>
      <vt:lpstr>The Principle of Gambling is Sinful</vt:lpstr>
      <vt:lpstr>The Motivation Behind                   Gambling is Sinful</vt:lpstr>
      <vt:lpstr>The Fruit of Gambling is Sinful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Gambling</dc:title>
  <dc:creator>Heath</dc:creator>
  <cp:lastModifiedBy>Guest</cp:lastModifiedBy>
  <cp:revision>10</cp:revision>
  <dcterms:created xsi:type="dcterms:W3CDTF">2011-11-03T23:05:16Z</dcterms:created>
  <dcterms:modified xsi:type="dcterms:W3CDTF">2011-11-07T00:37:15Z</dcterms:modified>
</cp:coreProperties>
</file>