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3" r:id="rId9"/>
    <p:sldId id="264" r:id="rId10"/>
    <p:sldId id="265" r:id="rId11"/>
    <p:sldId id="274" r:id="rId12"/>
    <p:sldId id="267" r:id="rId13"/>
    <p:sldId id="266" r:id="rId14"/>
    <p:sldId id="269" r:id="rId15"/>
    <p:sldId id="270" r:id="rId16"/>
    <p:sldId id="268" r:id="rId17"/>
    <p:sldId id="277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9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0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5090-2BB3-4847-8A9E-7AD4E754E16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790-A401-45F2-9B49-079FAA63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349" y="1219200"/>
            <a:ext cx="6430251" cy="2800767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Alternate Lifestyles</a:t>
            </a:r>
            <a:endParaRPr lang="en-US" sz="8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Worship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47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Worship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“But the hour is coming, and now is, when the true worshipers will worship the Father in spirit and truth; for the Father is </a:t>
            </a:r>
            <a:r>
              <a:rPr lang="en-US" u="sng" dirty="0" smtClean="0"/>
              <a:t>seeking</a:t>
            </a:r>
            <a:r>
              <a:rPr lang="en-US" dirty="0" smtClean="0"/>
              <a:t> such to worship Him. God is Spirit, and those who worship Him </a:t>
            </a:r>
            <a:r>
              <a:rPr lang="en-US" u="sng" dirty="0" smtClean="0"/>
              <a:t>must</a:t>
            </a:r>
            <a:r>
              <a:rPr lang="en-US" dirty="0" smtClean="0"/>
              <a:t> worship in spirit and truth.”  </a:t>
            </a:r>
          </a:p>
          <a:p>
            <a:pPr marL="0" lvl="0" indent="0">
              <a:buNone/>
            </a:pPr>
            <a:endParaRPr lang="en-US" sz="800" dirty="0" smtClean="0"/>
          </a:p>
          <a:p>
            <a:pPr marL="0" lvl="0" indent="0">
              <a:buNone/>
            </a:pPr>
            <a:r>
              <a:rPr lang="en-US" dirty="0" smtClean="0"/>
              <a:t>John 4:23-24</a:t>
            </a:r>
            <a:endParaRPr lang="en-US" dirty="0"/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Worship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Praying - 1 Cor. 14:15</a:t>
            </a:r>
          </a:p>
          <a:p>
            <a:pPr lvl="0"/>
            <a:r>
              <a:rPr lang="en-US" dirty="0"/>
              <a:t>Singing - 1 Cor. 14:15</a:t>
            </a:r>
          </a:p>
          <a:p>
            <a:pPr lvl="0"/>
            <a:r>
              <a:rPr lang="en-US" dirty="0"/>
              <a:t>Lord’s Supper - 1 Cor. 11:23-26</a:t>
            </a:r>
          </a:p>
          <a:p>
            <a:pPr lvl="0"/>
            <a:r>
              <a:rPr lang="en-US" dirty="0"/>
              <a:t>Giving - 1 Cor. 16:1-2</a:t>
            </a:r>
          </a:p>
          <a:p>
            <a:pPr lvl="0"/>
            <a:r>
              <a:rPr lang="en-US" dirty="0"/>
              <a:t>Preaching - Acts </a:t>
            </a:r>
            <a:r>
              <a:rPr lang="en-US" dirty="0" smtClean="0"/>
              <a:t>20:7</a:t>
            </a:r>
            <a:endParaRPr lang="en-US" dirty="0"/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Worship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burning candles and incense</a:t>
            </a:r>
          </a:p>
          <a:p>
            <a:pPr lvl="0"/>
            <a:r>
              <a:rPr lang="en-US" dirty="0" smtClean="0"/>
              <a:t>instrumental music</a:t>
            </a:r>
          </a:p>
          <a:p>
            <a:pPr lvl="0"/>
            <a:r>
              <a:rPr lang="en-US" dirty="0" smtClean="0"/>
              <a:t>solos</a:t>
            </a:r>
          </a:p>
          <a:p>
            <a:pPr lvl="0"/>
            <a:r>
              <a:rPr lang="en-US" dirty="0" smtClean="0"/>
              <a:t>testimonials</a:t>
            </a:r>
          </a:p>
          <a:p>
            <a:pPr lvl="0"/>
            <a:r>
              <a:rPr lang="en-US" dirty="0" smtClean="0"/>
              <a:t>foot washing</a:t>
            </a:r>
          </a:p>
          <a:p>
            <a:pPr lvl="0"/>
            <a:r>
              <a:rPr lang="en-US" dirty="0" smtClean="0"/>
              <a:t>snake handling</a:t>
            </a:r>
          </a:p>
          <a:p>
            <a:pPr lvl="0"/>
            <a:r>
              <a:rPr lang="en-US" dirty="0" smtClean="0"/>
              <a:t>drama skits</a:t>
            </a:r>
          </a:p>
          <a:p>
            <a:pPr lvl="0"/>
            <a:r>
              <a:rPr lang="en-US" dirty="0" smtClean="0"/>
              <a:t>comedy routines</a:t>
            </a:r>
          </a:p>
          <a:p>
            <a:pPr lvl="0"/>
            <a:r>
              <a:rPr lang="en-US" dirty="0" smtClean="0"/>
              <a:t>magic shows </a:t>
            </a:r>
            <a:endParaRPr lang="en-US" dirty="0"/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2.bp.blogspot.com/_5Pi-oW7O-9M/TJCajyi8SzI/AAAAAAAAAMc/QT0GBFuAXF4/s1600/QuestionMar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682">
            <a:off x="6098469" y="1785937"/>
            <a:ext cx="1869872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Plan of Salvation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US" i="1" dirty="0" smtClean="0"/>
              <a:t>“We are all going to Heaven,                                 we are just getting there different ways!”</a:t>
            </a:r>
            <a:endParaRPr lang="en-US" sz="2400" i="1" dirty="0"/>
          </a:p>
        </p:txBody>
      </p:sp>
      <p:pic>
        <p:nvPicPr>
          <p:cNvPr id="4098" name="Picture 2" descr="http://thetechnologicalcitizen.com/wp-content/uploads/2010/02/Future-Cho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89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Plan of Salvation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“Though He was a Son, yet He learned obedience by the things which He suffered.  And having been perfected, He became the </a:t>
            </a:r>
            <a:r>
              <a:rPr lang="en-US" u="sng" dirty="0" smtClean="0"/>
              <a:t>author</a:t>
            </a:r>
            <a:r>
              <a:rPr lang="en-US" dirty="0" smtClean="0"/>
              <a:t> of eternal salvation to all who obey Him.”</a:t>
            </a:r>
          </a:p>
          <a:p>
            <a:pPr marL="57150" indent="0">
              <a:buNone/>
            </a:pPr>
            <a:endParaRPr lang="en-US" sz="800" dirty="0" smtClean="0"/>
          </a:p>
          <a:p>
            <a:pPr marL="57150" indent="0">
              <a:buNone/>
            </a:pPr>
            <a:r>
              <a:rPr lang="en-US" dirty="0" smtClean="0"/>
              <a:t>Hebrews 5:8-9</a:t>
            </a:r>
            <a:endParaRPr lang="en-US" dirty="0"/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Plan of Salvation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dirty="0"/>
              <a:t>Believe - John 8:24</a:t>
            </a:r>
            <a:endParaRPr lang="en-US" sz="2400" dirty="0"/>
          </a:p>
          <a:p>
            <a:pPr marL="514350" indent="-457200"/>
            <a:r>
              <a:rPr lang="en-US" dirty="0"/>
              <a:t>Repent - Luke 13:3</a:t>
            </a:r>
            <a:endParaRPr lang="en-US" sz="2400" dirty="0"/>
          </a:p>
          <a:p>
            <a:pPr marL="514350" indent="-457200"/>
            <a:r>
              <a:rPr lang="en-US" dirty="0"/>
              <a:t>Confess Christ - Matt. 10:32-33</a:t>
            </a:r>
            <a:endParaRPr lang="en-US" sz="2400" dirty="0"/>
          </a:p>
          <a:p>
            <a:pPr marL="514350" indent="-457200"/>
            <a:r>
              <a:rPr lang="en-US" dirty="0"/>
              <a:t>Baptized - Mark 16:16</a:t>
            </a:r>
            <a:endParaRPr lang="en-US" sz="2400" dirty="0"/>
          </a:p>
          <a:p>
            <a:pPr marL="514350" indent="-457200"/>
            <a:r>
              <a:rPr lang="en-US" dirty="0"/>
              <a:t>Live Faithfully - Rev. 2:10</a:t>
            </a:r>
            <a:endParaRPr lang="en-US" sz="2400" dirty="0"/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Plan of Salvation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US" i="1" dirty="0" smtClean="0"/>
              <a:t>“We are all going to Heaven,                                 we are just getting there different ways!”</a:t>
            </a:r>
            <a:endParaRPr lang="en-US" sz="2400" i="1" dirty="0"/>
          </a:p>
        </p:txBody>
      </p:sp>
      <p:pic>
        <p:nvPicPr>
          <p:cNvPr id="4098" name="Picture 2" descr="http://thetechnologicalcitizen.com/wp-content/uploads/2010/02/Future-Cho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89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Plan of Salvation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US" i="1" dirty="0" smtClean="0"/>
              <a:t>“We are all going to Heaven,                                 we are just getting there different ways!”</a:t>
            </a:r>
          </a:p>
          <a:p>
            <a:pPr marL="57150" indent="0" algn="ctr">
              <a:buNone/>
            </a:pPr>
            <a:endParaRPr lang="en-US" b="1" dirty="0"/>
          </a:p>
          <a:p>
            <a:pPr marL="5715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There are no alternate routes to Heaven!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06824"/>
            <a:ext cx="3390900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“Alternate” Implies a Choice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There are some areas in which                                  God has not granted a choice.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Sexual Orientation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Home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Church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Worship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Get To Heaven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35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words “</a:t>
            </a:r>
            <a:r>
              <a:rPr lang="en-US" dirty="0"/>
              <a:t>alternate” and “alternative” </a:t>
            </a:r>
            <a:r>
              <a:rPr lang="en-US" dirty="0" smtClean="0"/>
              <a:t>  imply </a:t>
            </a:r>
            <a:r>
              <a:rPr lang="en-US" dirty="0"/>
              <a:t>a </a:t>
            </a:r>
            <a:r>
              <a:rPr lang="en-US" u="sng" dirty="0"/>
              <a:t>choice</a:t>
            </a:r>
            <a:r>
              <a:rPr lang="en-US" dirty="0"/>
              <a:t>. </a:t>
            </a:r>
            <a:endParaRPr lang="en-US" dirty="0" smtClean="0"/>
          </a:p>
          <a:p>
            <a:endParaRPr lang="en-US" sz="800" dirty="0"/>
          </a:p>
          <a:p>
            <a:r>
              <a:rPr lang="en-US" dirty="0"/>
              <a:t>“Providing or being a choice between two </a:t>
            </a:r>
            <a:r>
              <a:rPr lang="en-US" dirty="0" smtClean="0"/>
              <a:t>  (</a:t>
            </a:r>
            <a:r>
              <a:rPr lang="en-US" dirty="0"/>
              <a:t>or, less strictly, among more than two) things” </a:t>
            </a:r>
            <a:r>
              <a:rPr lang="en-US" sz="2400" dirty="0"/>
              <a:t>(Webster’s</a:t>
            </a:r>
            <a:r>
              <a:rPr lang="en-US" sz="2400" dirty="0" smtClean="0"/>
              <a:t>)</a:t>
            </a:r>
            <a:r>
              <a:rPr lang="en-US" dirty="0" smtClean="0"/>
              <a:t>. </a:t>
            </a:r>
          </a:p>
          <a:p>
            <a:endParaRPr lang="en-US" sz="800" dirty="0"/>
          </a:p>
          <a:p>
            <a:r>
              <a:rPr lang="en-US" dirty="0" smtClean="0"/>
              <a:t>When we travel, we can take “alternate” routes.</a:t>
            </a:r>
          </a:p>
        </p:txBody>
      </p:sp>
    </p:spTree>
    <p:extLst>
      <p:ext uri="{BB962C8B-B14F-4D97-AF65-F5344CB8AC3E}">
        <p14:creationId xmlns:p14="http://schemas.microsoft.com/office/powerpoint/2010/main" val="16791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r>
              <a:rPr lang="en-US" b="1" dirty="0" smtClean="0"/>
              <a:t>1. Sexual Orientation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did not give Adam a choice.                         He was given a woman (Gen. 2:18-24).</a:t>
            </a:r>
          </a:p>
          <a:p>
            <a:r>
              <a:rPr lang="en-US" dirty="0" smtClean="0"/>
              <a:t>Jesus reinforced this pattern (Matt. 19:3-6).</a:t>
            </a:r>
          </a:p>
          <a:p>
            <a:r>
              <a:rPr lang="en-US" dirty="0" smtClean="0"/>
              <a:t>Paul acknowledged the natural attraction and desire that exists between men and women  (1 Cor. 7:1-3), yet condemned same-sex desire and attraction (Rom. 1:26-27).</a:t>
            </a:r>
            <a:endParaRPr lang="en-US" dirty="0"/>
          </a:p>
        </p:txBody>
      </p:sp>
      <p:pic>
        <p:nvPicPr>
          <p:cNvPr id="1026" name="Picture 2" descr="http://us.cdn1.123rf.com/168nwm/iconspro/iconspro1002/iconspro100201520/6522755-male-and-female-gender-symbols-original-vector-illustration-simple-image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4668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The Home</a:t>
            </a:r>
            <a:endParaRPr lang="en-US" b="1" dirty="0"/>
          </a:p>
        </p:txBody>
      </p:sp>
      <p:pic>
        <p:nvPicPr>
          <p:cNvPr id="2050" name="Picture 2" descr="http://www.effective-time-management-strategies.com/images/focus_on_the_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8575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bilecomprehensivedentistry.com/images/older%20couple%20for%20mobile%20dentis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791075" cy="3238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The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Ephesians 5:22-6:4</a:t>
            </a:r>
          </a:p>
          <a:p>
            <a:r>
              <a:rPr lang="en-US" dirty="0" smtClean="0"/>
              <a:t>Wife is to submit to the leadership of her husband.</a:t>
            </a:r>
          </a:p>
          <a:p>
            <a:r>
              <a:rPr lang="en-US" dirty="0" smtClean="0"/>
              <a:t>Husband is to provide leadership and love his wife.</a:t>
            </a:r>
          </a:p>
          <a:p>
            <a:r>
              <a:rPr lang="en-US" dirty="0" smtClean="0"/>
              <a:t>Children are to obey their parents.</a:t>
            </a:r>
          </a:p>
          <a:p>
            <a:r>
              <a:rPr lang="en-US" dirty="0" smtClean="0"/>
              <a:t>Parents are to nurture and care for their 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“Join the church of your choice!”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5"/>
          <a:stretch/>
        </p:blipFill>
        <p:spPr bwMode="auto">
          <a:xfrm>
            <a:off x="6456218" y="4648200"/>
            <a:ext cx="2535382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4800600"/>
            <a:ext cx="253324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0"/>
          <a:stretch/>
        </p:blipFill>
        <p:spPr bwMode="auto">
          <a:xfrm>
            <a:off x="304800" y="4800600"/>
            <a:ext cx="30765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77"/>
          <a:stretch/>
        </p:blipFill>
        <p:spPr bwMode="auto">
          <a:xfrm>
            <a:off x="6172200" y="2509715"/>
            <a:ext cx="2667000" cy="2024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b="26054"/>
          <a:stretch/>
        </p:blipFill>
        <p:spPr bwMode="auto">
          <a:xfrm>
            <a:off x="435429" y="2514600"/>
            <a:ext cx="5279571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0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“And I also say to you that you are Peter, and on this rock I will build My </a:t>
            </a:r>
            <a:r>
              <a:rPr lang="en-US" u="sng" dirty="0" smtClean="0"/>
              <a:t>church</a:t>
            </a:r>
            <a:r>
              <a:rPr lang="en-US" dirty="0" smtClean="0"/>
              <a:t>, and the gates of Hades shall not prevail against </a:t>
            </a:r>
            <a:r>
              <a:rPr lang="en-US" u="sng" dirty="0" smtClean="0"/>
              <a:t>it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Matthew 16:18</a:t>
            </a:r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“Praising God and having favor with all the people. And the Lord added to the </a:t>
            </a:r>
            <a:r>
              <a:rPr lang="en-US" u="sng" dirty="0" smtClean="0"/>
              <a:t>church</a:t>
            </a:r>
            <a:r>
              <a:rPr lang="en-US" dirty="0" smtClean="0"/>
              <a:t>    daily those who were being saved.”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Acts 2:47</a:t>
            </a:r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“And He put all things under His feet, and gave Him to be head over all things to the </a:t>
            </a:r>
            <a:r>
              <a:rPr lang="en-US" u="sng" dirty="0" smtClean="0"/>
              <a:t>church</a:t>
            </a:r>
            <a:r>
              <a:rPr lang="en-US" dirty="0" smtClean="0"/>
              <a:t>, which is His body, the fullness of Him who fills all in all.”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Ephesians 1:22-23</a:t>
            </a:r>
          </a:p>
        </p:txBody>
      </p:sp>
      <p:pic>
        <p:nvPicPr>
          <p:cNvPr id="4" name="Picture 2" descr="http://www.studydesk.org/Image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48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571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1. Sexual Orientation</vt:lpstr>
      <vt:lpstr>2. The Home</vt:lpstr>
      <vt:lpstr>2. The Home</vt:lpstr>
      <vt:lpstr>3. The Church</vt:lpstr>
      <vt:lpstr>3. The Church</vt:lpstr>
      <vt:lpstr>3. The Church</vt:lpstr>
      <vt:lpstr>3. The Church</vt:lpstr>
      <vt:lpstr>4. Worship</vt:lpstr>
      <vt:lpstr>4. Worship</vt:lpstr>
      <vt:lpstr>4. Worship</vt:lpstr>
      <vt:lpstr>4. Worship</vt:lpstr>
      <vt:lpstr>5. Plan of Salvation</vt:lpstr>
      <vt:lpstr>5. Plan of Salvation</vt:lpstr>
      <vt:lpstr>5. Plan of Salvation</vt:lpstr>
      <vt:lpstr>5. Plan of Salvation</vt:lpstr>
      <vt:lpstr>5. Plan of Salvation</vt:lpstr>
      <vt:lpstr>“Alternate” Implies a Choice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Lifestyles</dc:title>
  <dc:creator>Heath</dc:creator>
  <cp:lastModifiedBy>Guest</cp:lastModifiedBy>
  <cp:revision>18</cp:revision>
  <dcterms:created xsi:type="dcterms:W3CDTF">2011-11-05T13:53:53Z</dcterms:created>
  <dcterms:modified xsi:type="dcterms:W3CDTF">2011-11-07T00:37:52Z</dcterms:modified>
</cp:coreProperties>
</file>