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3" r:id="rId4"/>
    <p:sldId id="265" r:id="rId5"/>
    <p:sldId id="264" r:id="rId6"/>
    <p:sldId id="266" r:id="rId7"/>
    <p:sldId id="267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1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5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0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08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1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3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9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5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5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9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7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9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80F239E-D2CF-44B8-B649-A493A22309A2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A9F952-6BC5-42BB-9EF4-23546F67F2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5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The Christian’s Memorial</a:t>
            </a:r>
            <a:endParaRPr lang="en-US" sz="2000" b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/>
              <a:t>The Lord’s Supper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5579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Command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 Corinthians 11:23-25</a:t>
            </a:r>
            <a:endParaRPr lang="en-US" sz="3200" b="1" dirty="0"/>
          </a:p>
        </p:txBody>
      </p:sp>
      <p:pic>
        <p:nvPicPr>
          <p:cNvPr id="5122" name="Picture 2" descr="http://www.getreligion.org/wp-content/photos/2010/04/open-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14800"/>
            <a:ext cx="4638675" cy="2476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499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Bread</a:t>
            </a:r>
          </a:p>
          <a:p>
            <a:pPr lvl="1">
              <a:buClr>
                <a:schemeClr val="accent3"/>
              </a:buClr>
            </a:pPr>
            <a:r>
              <a:rPr lang="en-US" sz="2800" dirty="0" smtClean="0"/>
              <a:t>Unleavened bread - Luke 22:1, 7, 15, 19</a:t>
            </a:r>
          </a:p>
          <a:p>
            <a:r>
              <a:rPr lang="en-US" sz="3200" b="1" dirty="0" smtClean="0"/>
              <a:t>Fruit of the Vine</a:t>
            </a:r>
          </a:p>
          <a:p>
            <a:pPr lvl="1">
              <a:buClr>
                <a:schemeClr val="accent3"/>
              </a:buClr>
            </a:pPr>
            <a:r>
              <a:rPr lang="en-US" sz="2800" dirty="0" smtClean="0"/>
              <a:t>Luke 22:17-18, 20</a:t>
            </a:r>
            <a:endParaRPr lang="en-US" sz="2800" dirty="0"/>
          </a:p>
        </p:txBody>
      </p:sp>
      <p:pic>
        <p:nvPicPr>
          <p:cNvPr id="1026" name="Picture 2" descr="http://www.nbchurchofchrist.com/images/LordsSupp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64" y="3886200"/>
            <a:ext cx="4126511" cy="2628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629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To Observe This Memorial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First Day of the Week - Acts 20:7</a:t>
            </a:r>
          </a:p>
          <a:p>
            <a:r>
              <a:rPr lang="en-US" sz="3000" b="1" dirty="0" smtClean="0"/>
              <a:t>Frequency? How often should we/must we observe this memorial?</a:t>
            </a:r>
          </a:p>
          <a:p>
            <a:r>
              <a:rPr lang="en-US" sz="3000" b="1" dirty="0" smtClean="0"/>
              <a:t>Every first day of the week.</a:t>
            </a:r>
          </a:p>
          <a:p>
            <a:r>
              <a:rPr lang="en-US" sz="3000" b="1" dirty="0" smtClean="0"/>
              <a:t>Compare Acts 20:7 with                         Exodus 20:8-11.</a:t>
            </a:r>
            <a:endParaRPr lang="en-US" sz="3000" b="1" dirty="0"/>
          </a:p>
        </p:txBody>
      </p:sp>
      <p:pic>
        <p:nvPicPr>
          <p:cNvPr id="3074" name="Picture 2" descr="http://us.cdn3.123rf.com/168nwm/alfonsodetomas/alfonsodetomas1009/alfonsodetomas100900098/7848697-october-sheet-in-a-calendar-for-2011-3d-re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95800"/>
            <a:ext cx="2743200" cy="2057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238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Observe This Memorial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1 Corinthians 11:27-30</a:t>
            </a:r>
          </a:p>
          <a:p>
            <a:r>
              <a:rPr lang="en-US" sz="3000" b="1" dirty="0" smtClean="0"/>
              <a:t>Examine ourselves</a:t>
            </a:r>
          </a:p>
          <a:p>
            <a:r>
              <a:rPr lang="en-US" sz="3000" b="1" dirty="0" smtClean="0"/>
              <a:t>Eat and drink in a worthy manner</a:t>
            </a:r>
          </a:p>
          <a:p>
            <a:r>
              <a:rPr lang="en-US" sz="3000" b="1" dirty="0" smtClean="0"/>
              <a:t>Discern the Lord’s body</a:t>
            </a:r>
          </a:p>
          <a:p>
            <a:r>
              <a:rPr lang="en-US" sz="3000" b="1" dirty="0" smtClean="0"/>
              <a:t>“In remembrance of Me”</a:t>
            </a:r>
            <a:endParaRPr lang="en-US" sz="3000" b="1" dirty="0"/>
          </a:p>
        </p:txBody>
      </p:sp>
      <p:pic>
        <p:nvPicPr>
          <p:cNvPr id="4100" name="Picture 4" descr="http://www.worldofstock.com/slides/PAD124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304"/>
          <a:stretch/>
        </p:blipFill>
        <p:spPr bwMode="auto">
          <a:xfrm>
            <a:off x="5562600" y="4495800"/>
            <a:ext cx="3347698" cy="21335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833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benreed.net/wp-content/uploads/2010/11/Communion.0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6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victorydrivechurch.com/sitebuilder/images/cross_sunset-1311x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6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495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Greater </a:t>
            </a:r>
            <a:r>
              <a:rPr lang="en-US" sz="4000" b="1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love hath no man than this, that a man lay down his </a:t>
            </a:r>
            <a:r>
              <a:rPr lang="en-US" sz="4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life </a:t>
            </a:r>
            <a:r>
              <a:rPr lang="en-US" sz="4000" b="1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 his friends</a:t>
            </a:r>
            <a:r>
              <a:rPr lang="en-US" sz="4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endParaRPr lang="en-US" sz="8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sz="32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15:13</a:t>
            </a:r>
            <a:endParaRPr lang="en-US" sz="32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983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142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230</TotalTime>
  <Words>121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Apothecary</vt:lpstr>
      <vt:lpstr>PowerPoint Presentation</vt:lpstr>
      <vt:lpstr>The Lord’s Supper</vt:lpstr>
      <vt:lpstr>A Command of Christ</vt:lpstr>
      <vt:lpstr>The Elements</vt:lpstr>
      <vt:lpstr>When To Observe This Memorial</vt:lpstr>
      <vt:lpstr>How To Observe This Memorial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Lord’s Supper</dc:title>
  <dc:creator>Heath</dc:creator>
  <cp:lastModifiedBy>Heath</cp:lastModifiedBy>
  <cp:revision>28</cp:revision>
  <dcterms:created xsi:type="dcterms:W3CDTF">2011-09-28T12:10:26Z</dcterms:created>
  <dcterms:modified xsi:type="dcterms:W3CDTF">2011-10-21T13:45:33Z</dcterms:modified>
</cp:coreProperties>
</file>