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58" r:id="rId5"/>
    <p:sldId id="261" r:id="rId6"/>
    <p:sldId id="262" r:id="rId7"/>
    <p:sldId id="263" r:id="rId8"/>
    <p:sldId id="266" r:id="rId9"/>
    <p:sldId id="267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A1FE-139F-4229-BFBF-B30C6D202929}" type="datetimeFigureOut">
              <a:rPr lang="en-US" smtClean="0"/>
              <a:t>10/16/2011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5F2B-F12C-4141-8E66-3DDCD7FD9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111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A1FE-139F-4229-BFBF-B30C6D202929}" type="datetimeFigureOut">
              <a:rPr lang="en-US" smtClean="0"/>
              <a:t>10/16/2011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5F2B-F12C-4141-8E66-3DDCD7FD9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517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A1FE-139F-4229-BFBF-B30C6D202929}" type="datetimeFigureOut">
              <a:rPr lang="en-US" smtClean="0"/>
              <a:t>10/16/2011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5F2B-F12C-4141-8E66-3DDCD7FD9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568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A1FE-139F-4229-BFBF-B30C6D202929}" type="datetimeFigureOut">
              <a:rPr lang="en-US" smtClean="0"/>
              <a:t>10/16/2011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5F2B-F12C-4141-8E66-3DDCD7FD9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911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A1FE-139F-4229-BFBF-B30C6D202929}" type="datetimeFigureOut">
              <a:rPr lang="en-US" smtClean="0"/>
              <a:t>10/16/2011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5F2B-F12C-4141-8E66-3DDCD7FD9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252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A1FE-139F-4229-BFBF-B30C6D202929}" type="datetimeFigureOut">
              <a:rPr lang="en-US" smtClean="0"/>
              <a:t>10/16/2011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5F2B-F12C-4141-8E66-3DDCD7FD9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279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A1FE-139F-4229-BFBF-B30C6D202929}" type="datetimeFigureOut">
              <a:rPr lang="en-US" smtClean="0"/>
              <a:t>10/16/2011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5F2B-F12C-4141-8E66-3DDCD7FD9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86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A1FE-139F-4229-BFBF-B30C6D202929}" type="datetimeFigureOut">
              <a:rPr lang="en-US" smtClean="0"/>
              <a:t>10/16/2011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5F2B-F12C-4141-8E66-3DDCD7FD9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871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A1FE-139F-4229-BFBF-B30C6D202929}" type="datetimeFigureOut">
              <a:rPr lang="en-US" smtClean="0"/>
              <a:t>10/16/2011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5F2B-F12C-4141-8E66-3DDCD7FD9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194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A1FE-139F-4229-BFBF-B30C6D202929}" type="datetimeFigureOut">
              <a:rPr lang="en-US" smtClean="0"/>
              <a:t>10/16/2011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5F2B-F12C-4141-8E66-3DDCD7FD9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992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A1FE-139F-4229-BFBF-B30C6D202929}" type="datetimeFigureOut">
              <a:rPr lang="en-US" smtClean="0"/>
              <a:t>10/16/2011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5F2B-F12C-4141-8E66-3DDCD7FD9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055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3A1FE-139F-4229-BFBF-B30C6D202929}" type="datetimeFigureOut">
              <a:rPr lang="en-US" smtClean="0"/>
              <a:t>10/16/2011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E5F2B-F12C-4141-8E66-3DDCD7FD9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847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533400"/>
            <a:ext cx="3048000" cy="5105400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What Kept Jesus on the Cross?</a:t>
            </a:r>
            <a:endParaRPr lang="en-US" sz="4800" b="1" dirty="0"/>
          </a:p>
        </p:txBody>
      </p:sp>
      <p:pic>
        <p:nvPicPr>
          <p:cNvPr id="1028" name="Picture 4" descr="http://www.sundayeducation.com/wp-content/uploads/2011/09/Nai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466725"/>
            <a:ext cx="3720608" cy="524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802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Kept Jesus on the Cross?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A Sense of Duty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Love For the Father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Trust in the Father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The Joy Set Before Him</a:t>
            </a:r>
            <a:endParaRPr lang="en-US" b="1" dirty="0"/>
          </a:p>
        </p:txBody>
      </p:sp>
      <p:pic>
        <p:nvPicPr>
          <p:cNvPr id="4" name="Picture 2" descr="http://www.indyprops.com/pp-nail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257800" y="4191000"/>
            <a:ext cx="3060701" cy="1989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96669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How Can We Bear Our Cross?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648200" cy="274319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A Sense of Duty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Love For the Father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Trust in the Father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The Joy Set Before Us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62400" y="4800600"/>
            <a:ext cx="4572000" cy="1569660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sz="2400" b="1" dirty="0" smtClean="0"/>
              <a:t>“If </a:t>
            </a:r>
            <a:r>
              <a:rPr lang="en-US" sz="2400" b="1" dirty="0"/>
              <a:t>anyone desires to come after Me, let him deny himself, and take up his cross, and follow Me</a:t>
            </a:r>
            <a:r>
              <a:rPr lang="en-US" sz="2400" b="1" dirty="0" smtClean="0"/>
              <a:t>.”</a:t>
            </a:r>
            <a:endParaRPr lang="en-US" sz="2400" b="1" dirty="0"/>
          </a:p>
          <a:p>
            <a:pPr algn="r"/>
            <a:r>
              <a:rPr lang="en-US" sz="2400" b="1" dirty="0" smtClean="0"/>
              <a:t>Matthew 16:24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137791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002060"/>
                </a:solidFill>
              </a:rPr>
              <a:t>It wasn’t the nails!</a:t>
            </a:r>
            <a:endParaRPr lang="en-US" b="1" i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http://www.indyprops.com/pp-nail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257800" y="4191000"/>
            <a:ext cx="3060701" cy="1989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7339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002060"/>
                </a:solidFill>
              </a:rPr>
              <a:t>It wasn’t the nails!</a:t>
            </a:r>
            <a:endParaRPr lang="en-US" b="1" i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53  Or </a:t>
            </a:r>
            <a:r>
              <a:rPr lang="en-US" b="1" dirty="0"/>
              <a:t>do you think that I cannot now pray to My Father, and He will provide Me with more than twelve legions of angels? 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54  How </a:t>
            </a:r>
            <a:r>
              <a:rPr lang="en-US" b="1" dirty="0"/>
              <a:t>then could the Scriptures be fulfilled, that it must happen thus</a:t>
            </a:r>
            <a:r>
              <a:rPr lang="en-US" b="1" dirty="0" smtClean="0"/>
              <a:t>?</a:t>
            </a:r>
            <a:endParaRPr lang="en-US" b="1" dirty="0"/>
          </a:p>
          <a:p>
            <a:pPr marL="0" indent="0">
              <a:buNone/>
            </a:pPr>
            <a:endParaRPr lang="en-US" sz="800" b="1" dirty="0" smtClean="0"/>
          </a:p>
          <a:p>
            <a:pPr marL="0" indent="0">
              <a:buNone/>
            </a:pPr>
            <a:r>
              <a:rPr lang="en-US" b="1" dirty="0" smtClean="0"/>
              <a:t>Matthew 26:53-54</a:t>
            </a:r>
            <a:endParaRPr lang="en-US" b="1" dirty="0"/>
          </a:p>
        </p:txBody>
      </p:sp>
      <p:pic>
        <p:nvPicPr>
          <p:cNvPr id="1026" name="Picture 2" descr="http://www.indyprops.com/pp-nail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257800" y="4191000"/>
            <a:ext cx="3060701" cy="1989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6672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 A Sense of Duty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Scriptures had to be fulfilled - Matt. 26:54</a:t>
            </a:r>
          </a:p>
          <a:p>
            <a:r>
              <a:rPr lang="en-US" dirty="0" smtClean="0"/>
              <a:t>Jesus came in obedience to God’s will and plan - Heb. 10:5-10</a:t>
            </a:r>
          </a:p>
          <a:p>
            <a:r>
              <a:rPr lang="en-US" dirty="0" smtClean="0"/>
              <a:t>Jesus came to be the Suffering Servant of Isaiah 53.</a:t>
            </a:r>
          </a:p>
          <a:p>
            <a:endParaRPr lang="en-US" sz="1000" dirty="0" smtClean="0"/>
          </a:p>
          <a:p>
            <a:pPr>
              <a:buSzPct val="65000"/>
              <a:buFont typeface="Wingdings" pitchFamily="2" charset="2"/>
              <a:buChar char=""/>
            </a:pPr>
            <a:r>
              <a:rPr lang="en-US" dirty="0" smtClean="0"/>
              <a:t>We are to have the same servant mind as Christ - Phil. 2:5-10.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947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2. Love For the Father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cross represents Christ’s love for the Father - John 14:29-31.</a:t>
            </a:r>
          </a:p>
          <a:p>
            <a:r>
              <a:rPr lang="en-US" dirty="0" smtClean="0"/>
              <a:t>Love for God is shown by keeping His commands - John 14:15, 15:10, 1 John 5:3.</a:t>
            </a:r>
          </a:p>
          <a:p>
            <a:r>
              <a:rPr lang="en-US" dirty="0" smtClean="0"/>
              <a:t>Jesus was not an exception to this rule.</a:t>
            </a:r>
          </a:p>
          <a:p>
            <a:endParaRPr lang="en-US" sz="1000" dirty="0" smtClean="0"/>
          </a:p>
          <a:p>
            <a:pPr>
              <a:buSzPct val="65000"/>
              <a:buFont typeface="Wingdings" pitchFamily="2" charset="2"/>
              <a:buChar char="è"/>
            </a:pPr>
            <a:r>
              <a:rPr lang="en-US" dirty="0" smtClean="0"/>
              <a:t>The same love of Christ compels us to live in obedience to the Father - 2 Cor. 5:14-15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666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3. Trust in the Father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Jesus “committed Himself to Him who judges righteously” - 1 Peter 2:21-24.</a:t>
            </a:r>
          </a:p>
          <a:p>
            <a:endParaRPr lang="en-US" sz="1000" dirty="0"/>
          </a:p>
          <a:p>
            <a:pPr>
              <a:buSzPct val="65000"/>
              <a:buFont typeface="Wingdings" pitchFamily="2" charset="2"/>
              <a:buChar char="è"/>
            </a:pPr>
            <a:r>
              <a:rPr lang="en-US" dirty="0" smtClean="0"/>
              <a:t>The same righteous God will help us through our sufferings - 1 Pet. 4:19, Rom. 12:17-21.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666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4. The Joy Set Before Him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Hebrews 12:2</a:t>
            </a:r>
          </a:p>
          <a:p>
            <a:r>
              <a:rPr lang="en-US" dirty="0" smtClean="0"/>
              <a:t>Jesus had a task to finish, a job to see through to the end. </a:t>
            </a:r>
          </a:p>
          <a:p>
            <a:r>
              <a:rPr lang="en-US" dirty="0" smtClean="0"/>
              <a:t>Jesus endured the agony of the cross because He was able to look past the pain to see the results of his sacrifice.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666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4. The Joy Set Before Him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Sitting as Conqueror and King over His kingdom - Heb. 10:12-13, Acts 2:33-35.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Redeeming man back unto God - Rom. 5:8-11.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Reversing the curse of sin - Rom. 5:18-19.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Destroying the power of Satan (death) -            1 Cor. 15:54-57.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Delivering the kingdom back to the Father -      1 Cor. 15:24.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818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4. The Joy Set Before Us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Jesus calls us to join Him in His Father’s house. </a:t>
            </a:r>
          </a:p>
          <a:p>
            <a:r>
              <a:rPr lang="en-US" dirty="0" smtClean="0"/>
              <a:t>We must follow Him, looking beyond the present discomfort of bearing our cross and focusing upon the joy that awaits us in Heaven with the Lord. 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736773" y="1136073"/>
            <a:ext cx="654627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818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461</Words>
  <Application>Microsoft Office PowerPoint</Application>
  <PresentationFormat>On-screen Show (4:3)</PresentationFormat>
  <Paragraphs>48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What Kept Jesus on the Cross?</vt:lpstr>
      <vt:lpstr>It wasn’t the nails!</vt:lpstr>
      <vt:lpstr>It wasn’t the nails!</vt:lpstr>
      <vt:lpstr>1. A Sense of Duty</vt:lpstr>
      <vt:lpstr>2. Love For the Father</vt:lpstr>
      <vt:lpstr>3. Trust in the Father</vt:lpstr>
      <vt:lpstr>4. The Joy Set Before Him</vt:lpstr>
      <vt:lpstr>4. The Joy Set Before Him</vt:lpstr>
      <vt:lpstr>4. The Joy Set Before Us</vt:lpstr>
      <vt:lpstr>What Kept Jesus on the Cross?</vt:lpstr>
      <vt:lpstr>How Can We Bear Our Cross?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Kept Jesus on the Cross?</dc:title>
  <dc:creator>Heath</dc:creator>
  <cp:lastModifiedBy>Guest</cp:lastModifiedBy>
  <cp:revision>12</cp:revision>
  <dcterms:created xsi:type="dcterms:W3CDTF">2011-10-13T18:19:17Z</dcterms:created>
  <dcterms:modified xsi:type="dcterms:W3CDTF">2011-10-16T20:54:45Z</dcterms:modified>
</cp:coreProperties>
</file>