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1" r:id="rId6"/>
    <p:sldId id="262" r:id="rId7"/>
    <p:sldId id="263" r:id="rId8"/>
    <p:sldId id="266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1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6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1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5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7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8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9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9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5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A1FE-139F-4229-BFBF-B30C6D20292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4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3048000" cy="5105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What Kept Jesus on the Cross?</a:t>
            </a:r>
            <a:endParaRPr lang="en-US" sz="4800" b="1" dirty="0"/>
          </a:p>
        </p:txBody>
      </p:sp>
      <p:pic>
        <p:nvPicPr>
          <p:cNvPr id="1028" name="Picture 4" descr="http://www.sundayeducation.com/wp-content/uploads/2011/09/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6725"/>
            <a:ext cx="3720608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0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Kept Jesus on the Cross?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Sense of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Love For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Trust in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Joy Set Before Him</a:t>
            </a:r>
            <a:endParaRPr lang="en-US" b="1" dirty="0"/>
          </a:p>
        </p:txBody>
      </p:sp>
      <p:pic>
        <p:nvPicPr>
          <p:cNvPr id="4" name="Picture 2" descr="http://www.indyprops.com/pp-na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4191000"/>
            <a:ext cx="3060701" cy="19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666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How Can We Bear Our Cross?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27431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A Sense of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Love For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Trust in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The Joy Set Before 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4800600"/>
            <a:ext cx="4572000" cy="156966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400" b="1" dirty="0" smtClean="0"/>
              <a:t>“If </a:t>
            </a:r>
            <a:r>
              <a:rPr lang="en-US" sz="2400" b="1" dirty="0"/>
              <a:t>anyone desires to come after Me, let him deny himself, and take up his cross, and follow Me</a:t>
            </a:r>
            <a:r>
              <a:rPr lang="en-US" sz="2400" b="1" dirty="0" smtClean="0"/>
              <a:t>.”</a:t>
            </a:r>
            <a:endParaRPr lang="en-US" sz="2400" b="1" dirty="0"/>
          </a:p>
          <a:p>
            <a:pPr algn="r"/>
            <a:r>
              <a:rPr lang="en-US" sz="2400" b="1" dirty="0" smtClean="0"/>
              <a:t>Matthew 16:24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377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It wasn’t the nails!</a:t>
            </a:r>
            <a:endParaRPr lang="en-US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indyprops.com/pp-na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4191000"/>
            <a:ext cx="3060701" cy="19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3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It wasn’t the nails!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53  Or </a:t>
            </a:r>
            <a:r>
              <a:rPr lang="en-US" b="1" dirty="0"/>
              <a:t>do you think that I cannot now pray to My Father, and He will provide Me with more than twelve legions of angels?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54  How </a:t>
            </a:r>
            <a:r>
              <a:rPr lang="en-US" b="1" dirty="0"/>
              <a:t>then could the Scriptures be fulfilled, that it must happen thus</a:t>
            </a:r>
            <a:r>
              <a:rPr lang="en-US" b="1" dirty="0" smtClean="0"/>
              <a:t>?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Matthew 26:53-54</a:t>
            </a:r>
            <a:endParaRPr lang="en-US" b="1" dirty="0"/>
          </a:p>
        </p:txBody>
      </p:sp>
      <p:pic>
        <p:nvPicPr>
          <p:cNvPr id="1026" name="Picture 2" descr="http://www.indyprops.com/pp-na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4191000"/>
            <a:ext cx="3060701" cy="19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67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A Sense of Duty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Scriptures had to be fulfilled - Matt. 26:54</a:t>
            </a:r>
          </a:p>
          <a:p>
            <a:r>
              <a:rPr lang="en-US" dirty="0" smtClean="0"/>
              <a:t>Jesus came in obedience to God’s will and plan - Heb. 10:5-10</a:t>
            </a:r>
          </a:p>
          <a:p>
            <a:r>
              <a:rPr lang="en-US" dirty="0" smtClean="0"/>
              <a:t>Jesus came to be the Suffering Servant of Isaiah 53.</a:t>
            </a:r>
          </a:p>
          <a:p>
            <a:endParaRPr lang="en-US" sz="1000" dirty="0" smtClean="0"/>
          </a:p>
          <a:p>
            <a:pPr>
              <a:buSzPct val="65000"/>
              <a:buFont typeface="Wingdings" pitchFamily="2" charset="2"/>
              <a:buChar char=""/>
            </a:pPr>
            <a:r>
              <a:rPr lang="en-US" dirty="0" smtClean="0"/>
              <a:t>We are to have the same servant mind as Christ - Phil. 2:5-10.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4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Love For the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cross represents Christ’s love for the Father - John 14:29-31.</a:t>
            </a:r>
          </a:p>
          <a:p>
            <a:r>
              <a:rPr lang="en-US" dirty="0" smtClean="0"/>
              <a:t>Love for God is shown by keeping His commands - John 14:15, 15:10, 1 John 5:3.</a:t>
            </a:r>
          </a:p>
          <a:p>
            <a:r>
              <a:rPr lang="en-US" dirty="0" smtClean="0"/>
              <a:t>Jesus was not an exception to this rule.</a:t>
            </a:r>
          </a:p>
          <a:p>
            <a:endParaRPr lang="en-US" sz="1000" dirty="0" smtClean="0"/>
          </a:p>
          <a:p>
            <a:pPr>
              <a:buSzPct val="65000"/>
              <a:buFont typeface="Wingdings" pitchFamily="2" charset="2"/>
              <a:buChar char="è"/>
            </a:pPr>
            <a:r>
              <a:rPr lang="en-US" dirty="0" smtClean="0"/>
              <a:t>The same love of Christ compels us to live in obedience to the Father - 2 Cor. 5:14-15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Trust in the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“committed Himself to Him who judges righteously” - 1 Peter 2:21-24.</a:t>
            </a:r>
          </a:p>
          <a:p>
            <a:endParaRPr lang="en-US" sz="1000" dirty="0"/>
          </a:p>
          <a:p>
            <a:pPr>
              <a:buSzPct val="65000"/>
              <a:buFont typeface="Wingdings" pitchFamily="2" charset="2"/>
              <a:buChar char="è"/>
            </a:pPr>
            <a:r>
              <a:rPr lang="en-US" dirty="0" smtClean="0"/>
              <a:t>The same righteous God will help us through our sufferings - 1 Pet. 4:19, Rom. 12:17-21.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The Joy Set Before Him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12:2</a:t>
            </a:r>
          </a:p>
          <a:p>
            <a:r>
              <a:rPr lang="en-US" dirty="0" smtClean="0"/>
              <a:t>Jesus had a task to finish, a job to see through to the end. </a:t>
            </a:r>
          </a:p>
          <a:p>
            <a:r>
              <a:rPr lang="en-US" dirty="0" smtClean="0"/>
              <a:t>Jesus endured the agony of the cross because He was able to look past the pain to see the results of his sacrifice.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4. The Joy Set Before Him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Sitting as Conqueror and King over His kingdom - Heb. 10:12-13, Acts 2:33-35.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Redeeming man back unto God - Rom. 5:8-11.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Reversing the curse of sin - Rom. 5:18-19.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Destroying the power of Satan (death) -            1 Cor. 15:54-57.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Delivering the kingdom back to the Father -      1 Cor. 15:24.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1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The Joy Set Before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calls us to join Him in His Father’s house. </a:t>
            </a:r>
          </a:p>
          <a:p>
            <a:r>
              <a:rPr lang="en-US" dirty="0" smtClean="0"/>
              <a:t>We must follow Him, looking beyond the present discomfort of bearing our cross and focusing upon the joy that awaits us in Heaven with the Lord.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736773" y="1136073"/>
            <a:ext cx="654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1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461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Kept Jesus on the Cross?</vt:lpstr>
      <vt:lpstr>It wasn’t the nails!</vt:lpstr>
      <vt:lpstr>It wasn’t the nails!</vt:lpstr>
      <vt:lpstr>1. A Sense of Duty</vt:lpstr>
      <vt:lpstr>2. Love For the Father</vt:lpstr>
      <vt:lpstr>3. Trust in the Father</vt:lpstr>
      <vt:lpstr>4. The Joy Set Before Him</vt:lpstr>
      <vt:lpstr>4. The Joy Set Before Him</vt:lpstr>
      <vt:lpstr>4. The Joy Set Before Us</vt:lpstr>
      <vt:lpstr>What Kept Jesus on the Cross?</vt:lpstr>
      <vt:lpstr>How Can We Bear Our Cross?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Kept Jesus on the Cross?</dc:title>
  <dc:creator>Heath</dc:creator>
  <cp:lastModifiedBy>Guest</cp:lastModifiedBy>
  <cp:revision>12</cp:revision>
  <dcterms:created xsi:type="dcterms:W3CDTF">2011-10-13T18:19:17Z</dcterms:created>
  <dcterms:modified xsi:type="dcterms:W3CDTF">2011-10-16T20:54:45Z</dcterms:modified>
</cp:coreProperties>
</file>