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2" r:id="rId3"/>
    <p:sldId id="275" r:id="rId4"/>
    <p:sldId id="279" r:id="rId5"/>
    <p:sldId id="280" r:id="rId6"/>
    <p:sldId id="282" r:id="rId7"/>
    <p:sldId id="281" r:id="rId8"/>
    <p:sldId id="284" r:id="rId9"/>
    <p:sldId id="283" r:id="rId10"/>
    <p:sldId id="285" r:id="rId11"/>
    <p:sldId id="286" r:id="rId12"/>
    <p:sldId id="287" r:id="rId13"/>
    <p:sldId id="289" r:id="rId14"/>
    <p:sldId id="290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6600"/>
    <a:srgbClr val="FF00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7FE7D-98C8-46E9-9DFA-0520A4BF8E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463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A28E85-4AA3-464E-9B42-4C6733653C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78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E6C4C3-5B5E-443D-9BBF-75E19F0063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4055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8221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2617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6783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014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1646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4044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13243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050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7F0A06-F7FD-46C9-AF9F-2A0C551017C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4311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4476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7071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10/9/2011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11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B497ED-17C6-46D7-893F-C60A931C9F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904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8D3E6-A51A-4938-8AAC-B397C1F3A0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64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42AB16-A349-4FDA-A439-B273D4458D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71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CD0C0-AD6C-46E6-88D5-D5DF4391F74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4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51F49D-21AF-47E5-B64F-6AE48AAE53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804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02ACB7-0A58-4B2B-A60F-BB5F469D560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99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9DE10-C23F-4B87-B830-9D32C5EB1D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664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6B27E48-1DE8-4BF1-B18D-E5279077F21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2ABE861B-1AF5-45ED-843C-FB887E4E31D0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10/9/2011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288F31E-D6DC-4C26-A5A6-2F26B980B81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6286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bhstudio.eu/images/3d/normal/lighthouse_nigh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096" b="7810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9030" y="228600"/>
            <a:ext cx="59431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Dangers Facing the Church Today</a:t>
            </a:r>
          </a:p>
        </p:txBody>
      </p:sp>
    </p:spTree>
    <p:extLst>
      <p:ext uri="{BB962C8B-B14F-4D97-AF65-F5344CB8AC3E}">
        <p14:creationId xmlns:p14="http://schemas.microsoft.com/office/powerpoint/2010/main" val="1118429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Lack of Discipline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Acts 5:5, 10</a:t>
            </a:r>
          </a:p>
          <a:p>
            <a:r>
              <a:rPr lang="en-US" b="1" dirty="0" smtClean="0"/>
              <a:t>2 Thessalonians 3:6, 14-15</a:t>
            </a:r>
          </a:p>
          <a:p>
            <a:r>
              <a:rPr lang="en-US" b="1" dirty="0" smtClean="0"/>
              <a:t>1 Timothy 5:20</a:t>
            </a:r>
          </a:p>
          <a:p>
            <a:r>
              <a:rPr lang="en-US" b="1" dirty="0" smtClean="0"/>
              <a:t>1 Corinthians 5:1-7</a:t>
            </a:r>
            <a:endParaRPr lang="en-US" b="1" dirty="0"/>
          </a:p>
        </p:txBody>
      </p:sp>
      <p:pic>
        <p:nvPicPr>
          <p:cNvPr id="5" name="Picture 2" descr="http://www.studydesk.org/Image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4648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828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Lack of Discipline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“Because </a:t>
            </a:r>
            <a:r>
              <a:rPr lang="en-US" b="1" dirty="0"/>
              <a:t>the sentence against an evil work is not executed speedily, therefore the heart of the sons of men is fully set in them to do evil</a:t>
            </a:r>
            <a:r>
              <a:rPr lang="en-US" b="1" dirty="0" smtClean="0"/>
              <a:t>.”</a:t>
            </a:r>
            <a:endParaRPr lang="en-US" b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b="1" dirty="0" smtClean="0"/>
              <a:t>Ecclesiastes 8:11</a:t>
            </a:r>
            <a:endParaRPr lang="en-US" b="1" dirty="0"/>
          </a:p>
        </p:txBody>
      </p:sp>
      <p:pic>
        <p:nvPicPr>
          <p:cNvPr id="4" name="Picture 2" descr="http://www.studydesk.org/Image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4648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8264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3. Lack of Discipline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/>
              <a:t>20  Nevertheless </a:t>
            </a:r>
            <a:r>
              <a:rPr lang="en-US" sz="2800" b="1" dirty="0"/>
              <a:t>I have a few things against you, because you allow that woman Jezebel, who calls herself a prophetess, to teach and seduce My servants to commit sexual immorality and eat things sacrificed to idols. </a:t>
            </a:r>
            <a:endParaRPr lang="en-US" sz="2800" b="1" dirty="0" smtClean="0"/>
          </a:p>
          <a:p>
            <a:pPr marL="0" indent="0">
              <a:buNone/>
            </a:pPr>
            <a:r>
              <a:rPr lang="en-US" sz="2800" b="1" dirty="0" smtClean="0"/>
              <a:t> </a:t>
            </a:r>
            <a:r>
              <a:rPr lang="en-US" sz="2800" b="1" dirty="0"/>
              <a:t>21 </a:t>
            </a:r>
            <a:r>
              <a:rPr lang="en-US" sz="2800" b="1" dirty="0" smtClean="0"/>
              <a:t> And </a:t>
            </a:r>
            <a:r>
              <a:rPr lang="en-US" sz="2800" b="1" dirty="0"/>
              <a:t>I gave her time to repent of her sexual immorality, and she did not repent.</a:t>
            </a:r>
          </a:p>
          <a:p>
            <a:pPr marL="0" indent="0">
              <a:buNone/>
            </a:pPr>
            <a:endParaRPr lang="en-US" sz="800" b="1" dirty="0" smtClean="0"/>
          </a:p>
          <a:p>
            <a:pPr marL="0" indent="0">
              <a:buNone/>
            </a:pPr>
            <a:r>
              <a:rPr lang="en-US" sz="2800" b="1" dirty="0" smtClean="0"/>
              <a:t>Revelation 2:20-21</a:t>
            </a:r>
            <a:endParaRPr lang="en-US" sz="2800" b="1" dirty="0"/>
          </a:p>
        </p:txBody>
      </p:sp>
      <p:pic>
        <p:nvPicPr>
          <p:cNvPr id="4" name="Picture 2" descr="http://www.studydesk.org/Images/open_bibl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7900" y="4648200"/>
            <a:ext cx="28575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3480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://www.bhstudio.eu/images/3d/normal/lighthouse_night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096" b="7810"/>
          <a:stretch/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9030" y="228600"/>
            <a:ext cx="594317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libri"/>
              </a:rPr>
              <a:t>Dangers Facing the Church Today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2512874"/>
            <a:ext cx="518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Lack of Knowledge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Worldliness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Lack of Discipline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84763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cdn.printablesigns.net/samples/Warning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764"/>
          <a:stretch/>
        </p:blipFill>
        <p:spPr bwMode="auto">
          <a:xfrm>
            <a:off x="1267363" y="1676400"/>
            <a:ext cx="6657437" cy="47403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smtClean="0"/>
              <a:t>Local Churches Were Warned Against Dangers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4100585"/>
            <a:ext cx="4114800" cy="2087563"/>
          </a:xfrm>
        </p:spPr>
        <p:txBody>
          <a:bodyPr/>
          <a:lstStyle/>
          <a:p>
            <a:r>
              <a:rPr lang="en-US" b="1" dirty="0" smtClean="0"/>
              <a:t>Acts 20:29-31</a:t>
            </a:r>
          </a:p>
          <a:p>
            <a:r>
              <a:rPr lang="en-US" b="1" dirty="0" smtClean="0"/>
              <a:t>2 Peter 2:1-2</a:t>
            </a:r>
          </a:p>
          <a:p>
            <a:r>
              <a:rPr lang="en-US" b="1" dirty="0" smtClean="0"/>
              <a:t>Revelation 2:4-5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62432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Lack of Knowledge/Growth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religion of Jehovah has always been a taught religion.</a:t>
            </a:r>
          </a:p>
          <a:p>
            <a:r>
              <a:rPr lang="en-US" dirty="0" smtClean="0"/>
              <a:t>Old Testament: fathers taught their children, priests taught the people.</a:t>
            </a:r>
          </a:p>
          <a:p>
            <a:r>
              <a:rPr lang="en-US" dirty="0" smtClean="0"/>
              <a:t>Apostles were to teach disciples to obey the commands of Christ (Matt. 28:19-20).</a:t>
            </a:r>
          </a:p>
          <a:p>
            <a:r>
              <a:rPr lang="en-US" dirty="0" smtClean="0"/>
              <a:t>Those who were taught were to teach others (2 Tim. 2:2).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258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Lack of Knowledge/Growth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Ephesians 4:11-16</a:t>
            </a:r>
          </a:p>
          <a:p>
            <a:r>
              <a:rPr lang="en-US" dirty="0" smtClean="0"/>
              <a:t>God gave the local church teachers, members are to come to a level of knowledge. </a:t>
            </a:r>
          </a:p>
          <a:p>
            <a:r>
              <a:rPr lang="en-US" dirty="0" smtClean="0"/>
              <a:t>2 Peter – a letter that warns of false teachers also admonishes spiritual growth (1:2, 5-11, 3:18).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72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Lack of Knowledge/Growth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Sermons</a:t>
            </a:r>
            <a:r>
              <a:rPr lang="en-US" dirty="0" smtClean="0"/>
              <a:t> must be based upon and full of Scripture. </a:t>
            </a:r>
            <a:r>
              <a:rPr lang="en-US" sz="3000" i="1" dirty="0" smtClean="0"/>
              <a:t>“Preach the Word!” </a:t>
            </a:r>
            <a:r>
              <a:rPr lang="en-US" sz="3000" dirty="0" smtClean="0"/>
              <a:t>(2 Tim. 4:2). </a:t>
            </a:r>
          </a:p>
          <a:p>
            <a:r>
              <a:rPr lang="en-US" dirty="0" smtClean="0"/>
              <a:t>Not stories, ideas, fads, fluff, or philosophy. </a:t>
            </a:r>
          </a:p>
          <a:p>
            <a:r>
              <a:rPr lang="en-US" dirty="0" smtClean="0"/>
              <a:t>Need more time talking about the meaning of the text instead of what the text means to me. </a:t>
            </a:r>
          </a:p>
        </p:txBody>
      </p:sp>
    </p:spTree>
    <p:extLst>
      <p:ext uri="{BB962C8B-B14F-4D97-AF65-F5344CB8AC3E}">
        <p14:creationId xmlns:p14="http://schemas.microsoft.com/office/powerpoint/2010/main" val="374372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Lack of Knowledge/Growth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Bible Classes </a:t>
            </a:r>
            <a:r>
              <a:rPr lang="en-US" dirty="0" smtClean="0"/>
              <a:t>are to be taught by capable men and women.</a:t>
            </a:r>
          </a:p>
          <a:p>
            <a:r>
              <a:rPr lang="en-US" dirty="0" smtClean="0"/>
              <a:t>The Bible is to be taught. </a:t>
            </a:r>
          </a:p>
          <a:p>
            <a:r>
              <a:rPr lang="en-US" dirty="0" smtClean="0"/>
              <a:t>Not a time for speculation, brainstorming, or “playing devil’s advocate.”</a:t>
            </a:r>
          </a:p>
          <a:p>
            <a:r>
              <a:rPr lang="en-US" dirty="0" smtClean="0"/>
              <a:t>Not a time to join in a round-table discussion, open-forum debate.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72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Lack of Knowledge/Growth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New Converts </a:t>
            </a:r>
            <a:r>
              <a:rPr lang="en-US" dirty="0" smtClean="0"/>
              <a:t>need to be taught the commands of Christ.</a:t>
            </a:r>
          </a:p>
          <a:p>
            <a:r>
              <a:rPr lang="en-US" dirty="0" smtClean="0"/>
              <a:t>Grounded in the truth. </a:t>
            </a:r>
          </a:p>
          <a:p>
            <a:r>
              <a:rPr lang="en-US" dirty="0" smtClean="0"/>
              <a:t>Encouraged to a higher level of participation.  </a:t>
            </a:r>
            <a:endParaRPr lang="en-US" dirty="0"/>
          </a:p>
        </p:txBody>
      </p:sp>
      <p:pic>
        <p:nvPicPr>
          <p:cNvPr id="5122" name="Picture 2" descr="http://www.faithaliveresources.org/Handlers/ResizeImageHandler.ashx?ImageUrl=%2FContent%2FSite135%2FCategoryHeader%2F1638ADAOjpg_00000006861.jpg&amp;Height=16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276" y="4419600"/>
            <a:ext cx="3190399" cy="22098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86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1. Lack of Knowledge/Growth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Young People </a:t>
            </a:r>
            <a:r>
              <a:rPr lang="en-US" dirty="0" smtClean="0"/>
              <a:t>need to be taught the Word of God early and often. </a:t>
            </a:r>
          </a:p>
          <a:p>
            <a:r>
              <a:rPr lang="en-US" dirty="0" smtClean="0"/>
              <a:t>Well grounded in evidences.</a:t>
            </a:r>
          </a:p>
          <a:p>
            <a:r>
              <a:rPr lang="en-US" dirty="0" smtClean="0"/>
              <a:t>Taught to be content to walk in the old paths (Jer. 6:16). </a:t>
            </a:r>
            <a:endParaRPr lang="en-US" dirty="0"/>
          </a:p>
        </p:txBody>
      </p:sp>
      <p:pic>
        <p:nvPicPr>
          <p:cNvPr id="4100" name="Picture 4" descr="http://wac.450f.edgecastcdn.net/80450F/banana1015.com/files/2011/04/youth-bible-stud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063522"/>
            <a:ext cx="3895725" cy="2584928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2866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Worldliness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1 John 2:15-17</a:t>
            </a:r>
          </a:p>
          <a:p>
            <a:r>
              <a:rPr lang="en-US" b="1" dirty="0" smtClean="0"/>
              <a:t>1 Peter 2:11-12</a:t>
            </a:r>
          </a:p>
          <a:p>
            <a:r>
              <a:rPr lang="en-US" b="1" dirty="0" smtClean="0"/>
              <a:t>Philippians 3:20</a:t>
            </a:r>
          </a:p>
          <a:p>
            <a:r>
              <a:rPr lang="en-US" b="1" dirty="0" smtClean="0"/>
              <a:t>Matthew 6:19-21, 24, 33</a:t>
            </a:r>
            <a:endParaRPr lang="en-US" b="1" dirty="0"/>
          </a:p>
        </p:txBody>
      </p:sp>
      <p:pic>
        <p:nvPicPr>
          <p:cNvPr id="6146" name="Picture 2" descr="http://2.bp.blogspot.com/-TqcyTyPVhag/TfUcQPXaKZI/AAAAAAAAA0s/r1waz2KtdoQ/s400/love%2Bnot%2Bthe%2Bworl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5200" y="4495800"/>
            <a:ext cx="4016375" cy="20955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069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454</Words>
  <Application>Microsoft Office PowerPoint</Application>
  <PresentationFormat>On-screen Show (4:3)</PresentationFormat>
  <Paragraphs>54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Default Design</vt:lpstr>
      <vt:lpstr>Office Theme</vt:lpstr>
      <vt:lpstr>PowerPoint Presentation</vt:lpstr>
      <vt:lpstr>Local Churches Were Warned Against Dangers</vt:lpstr>
      <vt:lpstr>1. Lack of Knowledge/Growth</vt:lpstr>
      <vt:lpstr>1. Lack of Knowledge/Growth</vt:lpstr>
      <vt:lpstr>1. Lack of Knowledge/Growth</vt:lpstr>
      <vt:lpstr>1. Lack of Knowledge/Growth</vt:lpstr>
      <vt:lpstr>1. Lack of Knowledge/Growth</vt:lpstr>
      <vt:lpstr>1. Lack of Knowledge/Growth</vt:lpstr>
      <vt:lpstr>2. Worldliness</vt:lpstr>
      <vt:lpstr>3. Lack of Discipline</vt:lpstr>
      <vt:lpstr>3. Lack of Discipline</vt:lpstr>
      <vt:lpstr>3. Lack of Discipline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Emotionalism</dc:title>
  <dc:creator>adminstrator</dc:creator>
  <cp:lastModifiedBy>Guest</cp:lastModifiedBy>
  <cp:revision>39</cp:revision>
  <dcterms:created xsi:type="dcterms:W3CDTF">2010-11-20T13:32:25Z</dcterms:created>
  <dcterms:modified xsi:type="dcterms:W3CDTF">2011-10-10T01:02:51Z</dcterms:modified>
</cp:coreProperties>
</file>