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8" r:id="rId3"/>
    <p:sldId id="256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5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77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40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2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7842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39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97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568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46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0602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05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9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7A41D-49A1-4D33-9A1F-75C6360CAC5D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88C19-2C45-4180-8CF0-CFFAEF256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727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151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615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Make A Good Decision</a:t>
            </a:r>
            <a:endParaRPr lang="en-US" dirty="0"/>
          </a:p>
        </p:txBody>
      </p:sp>
      <p:pic>
        <p:nvPicPr>
          <p:cNvPr id="1026" name="Picture 2" descr="http://blogforyouth.com/wp-content/uploads/2009/12/Are-you-a-good-decision-mak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0" y="4114800"/>
            <a:ext cx="3289300" cy="2619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0724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Is It Lawful?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Is there a specific command or prohibition?</a:t>
            </a:r>
          </a:p>
          <a:p>
            <a:r>
              <a:rPr lang="en-US" b="1" dirty="0" smtClean="0"/>
              <a:t>Is there a principle that applies?</a:t>
            </a:r>
          </a:p>
          <a:p>
            <a:r>
              <a:rPr lang="en-US" b="1" dirty="0" smtClean="0"/>
              <a:t>Is there an example that I can follow?</a:t>
            </a:r>
            <a:endParaRPr lang="en-US" b="1" dirty="0"/>
          </a:p>
        </p:txBody>
      </p:sp>
      <p:pic>
        <p:nvPicPr>
          <p:cNvPr id="4098" name="Picture 2" descr="http://www.studydesk.org/Image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09" y="45720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3454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Will It Edify My Brethren?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 Corinthians 10:23-24</a:t>
            </a:r>
          </a:p>
          <a:p>
            <a:r>
              <a:rPr lang="en-US" b="1" dirty="0" smtClean="0"/>
              <a:t>Romans 14:19</a:t>
            </a:r>
            <a:endParaRPr lang="en-US" b="1" dirty="0"/>
          </a:p>
        </p:txBody>
      </p:sp>
      <p:pic>
        <p:nvPicPr>
          <p:cNvPr id="4" name="Picture 2" descr="http://www.studydesk.org/Image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09" y="45720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965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3. What Is the Long Term Effect?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2 Peter 1:9</a:t>
            </a:r>
          </a:p>
          <a:p>
            <a:r>
              <a:rPr lang="en-US" b="1" dirty="0" smtClean="0"/>
              <a:t>2 Corinthians 4:18</a:t>
            </a:r>
          </a:p>
          <a:p>
            <a:r>
              <a:rPr lang="en-US" b="1" dirty="0" smtClean="0"/>
              <a:t>Genesis 13:6-13</a:t>
            </a:r>
            <a:endParaRPr lang="en-US" b="1" dirty="0"/>
          </a:p>
        </p:txBody>
      </p:sp>
      <p:pic>
        <p:nvPicPr>
          <p:cNvPr id="4" name="Picture 2" descr="http://www.studydesk.org/Image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09" y="45720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84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 How Will It Affect My Influence?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Proverbs 22:1</a:t>
            </a:r>
          </a:p>
          <a:p>
            <a:r>
              <a:rPr lang="en-US" b="1" dirty="0" smtClean="0"/>
              <a:t>Matthew 5:13</a:t>
            </a:r>
            <a:endParaRPr lang="en-US" b="1" dirty="0"/>
          </a:p>
        </p:txBody>
      </p:sp>
      <p:pic>
        <p:nvPicPr>
          <p:cNvPr id="4" name="Picture 2" descr="http://www.studydesk.org/Image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09" y="45720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6944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5. Is It the Best?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Philippians 1:9-10</a:t>
            </a:r>
            <a:endParaRPr lang="en-US" b="1" dirty="0"/>
          </a:p>
        </p:txBody>
      </p:sp>
      <p:pic>
        <p:nvPicPr>
          <p:cNvPr id="4" name="Picture 2" descr="http://www.studydesk.org/Image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09" y="45720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034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6. Will It Glorify God?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 Corinthians 10:31</a:t>
            </a:r>
          </a:p>
          <a:p>
            <a:r>
              <a:rPr lang="en-US" b="1" dirty="0" smtClean="0"/>
              <a:t>Matthew 5:16</a:t>
            </a:r>
            <a:endParaRPr lang="en-US" b="1" dirty="0"/>
          </a:p>
        </p:txBody>
      </p:sp>
      <p:pic>
        <p:nvPicPr>
          <p:cNvPr id="5" name="Picture 2" descr="http://www.studydesk.org/Image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09" y="45720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8894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b="1" dirty="0" smtClean="0"/>
              <a:t>How To Make A Good Decision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124200"/>
          </a:xfrm>
        </p:spPr>
        <p:txBody>
          <a:bodyPr>
            <a:normAutofit/>
          </a:bodyPr>
          <a:lstStyle/>
          <a:p>
            <a:pPr marL="624078" indent="-514350">
              <a:buClrTx/>
              <a:buFont typeface="+mj-lt"/>
              <a:buAutoNum type="arabicPeriod"/>
            </a:pPr>
            <a:r>
              <a:rPr lang="en-US" sz="3000" b="1" dirty="0" smtClean="0"/>
              <a:t>Is It Lawful?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en-US" sz="3000" b="1" dirty="0" smtClean="0"/>
              <a:t>Will It Edify Others?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en-US" sz="3000" b="1" dirty="0" smtClean="0"/>
              <a:t>What Will Be the Long Term Effect?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en-US" sz="3000" b="1" dirty="0" smtClean="0"/>
              <a:t>How Will It Affect My Influence?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en-US" sz="3000" b="1" dirty="0" smtClean="0"/>
              <a:t>Is It the Best?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en-US" sz="3000" b="1" dirty="0" smtClean="0"/>
              <a:t>Will It Glorify God?</a:t>
            </a:r>
            <a:endParaRPr lang="en-US" sz="3000" b="1" dirty="0"/>
          </a:p>
        </p:txBody>
      </p:sp>
      <p:pic>
        <p:nvPicPr>
          <p:cNvPr id="2050" name="Picture 2" descr="http://blogforyouth.com/wp-content/uploads/2009/12/Are-you-a-good-decision-mak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18863" y="4432300"/>
            <a:ext cx="2663137" cy="212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9632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sential">
    <a:dk1>
      <a:srgbClr val="000000"/>
    </a:dk1>
    <a:lt1>
      <a:srgbClr val="FFFFFF"/>
    </a:lt1>
    <a:dk2>
      <a:srgbClr val="D1282E"/>
    </a:dk2>
    <a:lt2>
      <a:srgbClr val="C8C8B1"/>
    </a:lt2>
    <a:accent1>
      <a:srgbClr val="7A7A7A"/>
    </a:accent1>
    <a:accent2>
      <a:srgbClr val="F5C201"/>
    </a:accent2>
    <a:accent3>
      <a:srgbClr val="526DB0"/>
    </a:accent3>
    <a:accent4>
      <a:srgbClr val="989AAC"/>
    </a:accent4>
    <a:accent5>
      <a:srgbClr val="DC5924"/>
    </a:accent5>
    <a:accent6>
      <a:srgbClr val="B4B392"/>
    </a:accent6>
    <a:hlink>
      <a:srgbClr val="CC9900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30</TotalTime>
  <Words>140</Words>
  <Application>Microsoft Office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Urban</vt:lpstr>
      <vt:lpstr>Office Theme</vt:lpstr>
      <vt:lpstr>PowerPoint Presentation</vt:lpstr>
      <vt:lpstr>How To Make A Good Decision</vt:lpstr>
      <vt:lpstr>1. Is It Lawful?</vt:lpstr>
      <vt:lpstr>2. Will It Edify My Brethren?</vt:lpstr>
      <vt:lpstr>3. What Is the Long Term Effect?</vt:lpstr>
      <vt:lpstr>4. How Will It Affect My Influence?</vt:lpstr>
      <vt:lpstr>5. Is It the Best?</vt:lpstr>
      <vt:lpstr>6. Will It Glorify God?</vt:lpstr>
      <vt:lpstr>How To Make A Good Decision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A Good Decision</dc:title>
  <dc:creator>Heath</dc:creator>
  <cp:lastModifiedBy>Heath</cp:lastModifiedBy>
  <cp:revision>5</cp:revision>
  <dcterms:created xsi:type="dcterms:W3CDTF">2011-09-30T12:39:15Z</dcterms:created>
  <dcterms:modified xsi:type="dcterms:W3CDTF">2011-09-30T13:09:33Z</dcterms:modified>
</cp:coreProperties>
</file>