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F71101-B9C8-42E8-A3F7-733E9F200CF3}" type="datetimeFigureOut">
              <a:rPr lang="en-US" smtClean="0"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F414D0A-E5E5-477B-85AA-37DF3D0BAD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78010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Answers That God   Gives To Our Prayers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3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2">
                  <a:lumMod val="25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“Yes”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“Yes, But Not Yet”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“Yes, But Something Different”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lt"/>
              <a:buAutoNum type="arabicPeriod"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“No”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Answers God Gives To Our Prayers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6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3699933" cy="277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“I prayed about my problem, but God did not hear or answer my prayer.”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://churchmarketingonline.com/images/cmo-man-stress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24200"/>
            <a:ext cx="1905000" cy="29146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pset wo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400550"/>
            <a:ext cx="2762250" cy="20764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4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Our request must be made in faith - James 1:6-8</a:t>
            </a:r>
          </a:p>
          <a:p>
            <a:r>
              <a:rPr lang="en-US" sz="3200" b="1" dirty="0" smtClean="0"/>
              <a:t>Our request must be according to God’s will - 1 John 5:14-15</a:t>
            </a:r>
          </a:p>
          <a:p>
            <a:r>
              <a:rPr lang="en-US" sz="3200" b="1" dirty="0" smtClean="0"/>
              <a:t>We must be doing the will of God -            1 John 3:22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“Yes!”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312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Waiting will develop and strengthen our faith.</a:t>
            </a:r>
          </a:p>
          <a:p>
            <a:r>
              <a:rPr lang="en-US" sz="3200" b="1" dirty="0" smtClean="0"/>
              <a:t>We are not mature enough to handle that for which we have asked.</a:t>
            </a:r>
          </a:p>
          <a:p>
            <a:r>
              <a:rPr lang="en-US" sz="3200" b="1" dirty="0" smtClean="0"/>
              <a:t>God intends to bring about something else.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“Yes, But Not Yet”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62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Remember God’s promise - Phil. 4:19</a:t>
            </a:r>
          </a:p>
          <a:p>
            <a:r>
              <a:rPr lang="en-US" sz="3200" b="1" dirty="0" smtClean="0"/>
              <a:t>Have patience - James 5:10-11</a:t>
            </a:r>
          </a:p>
          <a:p>
            <a:r>
              <a:rPr lang="en-US" sz="3200" b="1" dirty="0" smtClean="0"/>
              <a:t>Keep asking - Luke 11:5-10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When God Says, “Yes, But Not Yet”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140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God has a wisdom, power, and perspective above anything we can even imagine - Eph. 3:20</a:t>
            </a:r>
          </a:p>
          <a:p>
            <a:r>
              <a:rPr lang="en-US" sz="3200" b="1" dirty="0" smtClean="0"/>
              <a:t>We do not always know what we should be praying for or even how to pray for it - Rom. 8:26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“Yes, But Something Different”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410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God’s ways are different from our ways - Isaiah 55:8-9</a:t>
            </a:r>
          </a:p>
          <a:p>
            <a:r>
              <a:rPr lang="en-US" sz="3200" b="1" dirty="0" smtClean="0"/>
              <a:t>God’s </a:t>
            </a:r>
            <a:r>
              <a:rPr lang="en-US" sz="3200" b="1" i="1" dirty="0" smtClean="0"/>
              <a:t>different</a:t>
            </a:r>
            <a:r>
              <a:rPr lang="en-US" sz="3200" b="1" dirty="0" smtClean="0"/>
              <a:t> answer may bring about </a:t>
            </a:r>
            <a:r>
              <a:rPr lang="en-US" sz="3200" b="1" i="1" dirty="0" smtClean="0"/>
              <a:t>our</a:t>
            </a:r>
            <a:r>
              <a:rPr lang="en-US" sz="3200" b="1" dirty="0" smtClean="0"/>
              <a:t> desired result</a:t>
            </a:r>
          </a:p>
          <a:p>
            <a:r>
              <a:rPr lang="en-US" sz="3200" b="1" dirty="0" smtClean="0"/>
              <a:t>God’s ways are always right - Gen. 18:25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“Yes, But Something Different”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247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3657600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Asked from selfish motive - James 4:3</a:t>
            </a:r>
          </a:p>
          <a:p>
            <a:r>
              <a:rPr lang="en-US" sz="3000" b="1" dirty="0" smtClean="0"/>
              <a:t>Our Father tells us “no” to protect us - Heb. 12:9-10</a:t>
            </a:r>
          </a:p>
          <a:p>
            <a:r>
              <a:rPr lang="en-US" sz="3000" b="1" dirty="0" smtClean="0"/>
              <a:t>We have failed to seek God’s will and purpose - 1 John 5:14-15</a:t>
            </a:r>
          </a:p>
          <a:p>
            <a:r>
              <a:rPr lang="en-US" sz="3000" b="1" dirty="0" smtClean="0"/>
              <a:t>We need to learn to appreciate what we already have - 2 Cor. 12:7-10</a:t>
            </a:r>
            <a:endParaRPr lang="en-US" sz="3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When God Says “No”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54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2533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Are we sure it is a need?</a:t>
            </a:r>
          </a:p>
          <a:p>
            <a:r>
              <a:rPr lang="en-US" sz="3200" b="1" dirty="0" smtClean="0"/>
              <a:t>Have we learned to be content?</a:t>
            </a:r>
          </a:p>
          <a:p>
            <a:r>
              <a:rPr lang="en-US" sz="3200" b="1" dirty="0" smtClean="0"/>
              <a:t>Are we living in fellowship with God and praying according to His will?</a:t>
            </a:r>
          </a:p>
          <a:p>
            <a:r>
              <a:rPr lang="en-US" sz="3200" b="1" dirty="0" smtClean="0"/>
              <a:t>There is something that is greater than our personal needs – God’s will.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Accepting God’s “No”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087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rdcover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349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The Answers That God   Gives To Our Prayers</vt:lpstr>
      <vt:lpstr>PowerPoint Presentation</vt:lpstr>
      <vt:lpstr>1. “Yes!”</vt:lpstr>
      <vt:lpstr>2. “Yes, But Not Yet”</vt:lpstr>
      <vt:lpstr>When God Says, “Yes, But Not Yet”</vt:lpstr>
      <vt:lpstr>3. “Yes, But Something Different”</vt:lpstr>
      <vt:lpstr>3. “Yes, But Something Different”</vt:lpstr>
      <vt:lpstr>4. When God Says “No”</vt:lpstr>
      <vt:lpstr>Accepting God’s “No”</vt:lpstr>
      <vt:lpstr>Answers God Gives To Our Prayers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Answers That God Gives To Our Prayers</dc:title>
  <dc:creator>Heath</dc:creator>
  <cp:lastModifiedBy>Guest</cp:lastModifiedBy>
  <cp:revision>13</cp:revision>
  <dcterms:created xsi:type="dcterms:W3CDTF">2011-09-23T23:18:10Z</dcterms:created>
  <dcterms:modified xsi:type="dcterms:W3CDTF">2011-09-25T22:44:55Z</dcterms:modified>
</cp:coreProperties>
</file>