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143332D-C300-4D84-BD24-4A41A855D83B}" type="datetimeFigureOut">
              <a:rPr lang="en-US" smtClean="0"/>
              <a:t>9/11/2011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689BBF-D514-4961-8092-656A2052A02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332D-C300-4D84-BD24-4A41A855D83B}" type="datetimeFigureOut">
              <a:rPr lang="en-US" smtClean="0"/>
              <a:t>9/11/2011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9BBF-D514-4961-8092-656A2052A0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332D-C300-4D84-BD24-4A41A855D83B}" type="datetimeFigureOut">
              <a:rPr lang="en-US" smtClean="0"/>
              <a:t>9/11/2011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2689BBF-D514-4961-8092-656A2052A0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332D-C300-4D84-BD24-4A41A855D83B}" type="datetimeFigureOut">
              <a:rPr lang="en-US" smtClean="0"/>
              <a:t>9/11/2011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9BBF-D514-4961-8092-656A2052A02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143332D-C300-4D84-BD24-4A41A855D83B}" type="datetimeFigureOut">
              <a:rPr lang="en-US" smtClean="0"/>
              <a:t>9/11/2011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2689BBF-D514-4961-8092-656A2052A02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332D-C300-4D84-BD24-4A41A855D83B}" type="datetimeFigureOut">
              <a:rPr lang="en-US" smtClean="0"/>
              <a:t>9/11/2011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9BBF-D514-4961-8092-656A2052A02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332D-C300-4D84-BD24-4A41A855D83B}" type="datetimeFigureOut">
              <a:rPr lang="en-US" smtClean="0"/>
              <a:t>9/11/2011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9BBF-D514-4961-8092-656A2052A02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332D-C300-4D84-BD24-4A41A855D83B}" type="datetimeFigureOut">
              <a:rPr lang="en-US" smtClean="0"/>
              <a:t>9/11/2011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9BBF-D514-4961-8092-656A2052A02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332D-C300-4D84-BD24-4A41A855D83B}" type="datetimeFigureOut">
              <a:rPr lang="en-US" smtClean="0"/>
              <a:t>9/11/2011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9BBF-D514-4961-8092-656A2052A0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332D-C300-4D84-BD24-4A41A855D83B}" type="datetimeFigureOut">
              <a:rPr lang="en-US" smtClean="0"/>
              <a:t>9/11/2011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689BBF-D514-4961-8092-656A2052A02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332D-C300-4D84-BD24-4A41A855D83B}" type="datetimeFigureOut">
              <a:rPr lang="en-US" smtClean="0"/>
              <a:t>9/11/2011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9BBF-D514-4961-8092-656A2052A02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A143332D-C300-4D84-BD24-4A41A855D83B}" type="datetimeFigureOut">
              <a:rPr lang="en-US" smtClean="0"/>
              <a:t>9/11/2011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52689BBF-D514-4961-8092-656A2052A02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 8:34-38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Marks of a Disciple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182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85000"/>
            </a:pPr>
            <a:r>
              <a:rPr lang="en-US" sz="3200" dirty="0" smtClean="0"/>
              <a:t>Denies Self</a:t>
            </a:r>
          </a:p>
          <a:p>
            <a:pPr>
              <a:buSzPct val="85000"/>
            </a:pPr>
            <a:r>
              <a:rPr lang="en-US" sz="3200" dirty="0" smtClean="0"/>
              <a:t>Takes Up His Cross</a:t>
            </a:r>
          </a:p>
          <a:p>
            <a:pPr>
              <a:buSzPct val="85000"/>
            </a:pPr>
            <a:r>
              <a:rPr lang="en-US" sz="3200" dirty="0" smtClean="0"/>
              <a:t>Follows the Teachings of Christ</a:t>
            </a:r>
          </a:p>
          <a:p>
            <a:pPr>
              <a:buSzPct val="85000"/>
            </a:pPr>
            <a:r>
              <a:rPr lang="en-US" sz="3200" dirty="0" smtClean="0"/>
              <a:t>Values His Soul Above All Other Things</a:t>
            </a:r>
          </a:p>
          <a:p>
            <a:pPr>
              <a:buSzPct val="85000"/>
            </a:pPr>
            <a:r>
              <a:rPr lang="en-US" sz="3200" dirty="0" smtClean="0"/>
              <a:t>Not Ashamed of Christ or His Words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 True Disciple of Christ…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7336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38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Grid</vt:lpstr>
      <vt:lpstr>The Marks of a Disciple</vt:lpstr>
      <vt:lpstr>A True Disciple of Christ…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Marks of a Disciple</dc:title>
  <dc:creator>Heath</dc:creator>
  <cp:lastModifiedBy>Guest</cp:lastModifiedBy>
  <cp:revision>3</cp:revision>
  <dcterms:created xsi:type="dcterms:W3CDTF">2011-09-07T17:54:42Z</dcterms:created>
  <dcterms:modified xsi:type="dcterms:W3CDTF">2011-09-11T22:36:44Z</dcterms:modified>
</cp:coreProperties>
</file>