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9"/>
  </p:notesMasterIdLst>
  <p:sldIdLst>
    <p:sldId id="256" r:id="rId2"/>
    <p:sldId id="257" r:id="rId3"/>
    <p:sldId id="258" r:id="rId4"/>
    <p:sldId id="260" r:id="rId5"/>
    <p:sldId id="261" r:id="rId6"/>
    <p:sldId id="259"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42" y="667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A7D60D-664A-47AB-9BB8-C1BEA8A8ED00}" type="datetimeFigureOut">
              <a:rPr lang="en-US" smtClean="0"/>
              <a:t>8/27/2011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B07B80-E062-493B-9F54-297AEB6B6B53}" type="slidenum">
              <a:rPr lang="en-US" smtClean="0"/>
              <a:t>‹#›</a:t>
            </a:fld>
            <a:endParaRPr lang="en-US" dirty="0"/>
          </a:p>
        </p:txBody>
      </p:sp>
    </p:spTree>
    <p:extLst>
      <p:ext uri="{BB962C8B-B14F-4D97-AF65-F5344CB8AC3E}">
        <p14:creationId xmlns:p14="http://schemas.microsoft.com/office/powerpoint/2010/main" val="3575603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07B80-E062-493B-9F54-297AEB6B6B53}" type="slidenum">
              <a:rPr lang="en-US" smtClean="0"/>
              <a:t>7</a:t>
            </a:fld>
            <a:endParaRPr lang="en-US" dirty="0"/>
          </a:p>
        </p:txBody>
      </p:sp>
    </p:spTree>
    <p:extLst>
      <p:ext uri="{BB962C8B-B14F-4D97-AF65-F5344CB8AC3E}">
        <p14:creationId xmlns:p14="http://schemas.microsoft.com/office/powerpoint/2010/main" val="2713136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3408D9C-00D8-45F2-9373-C68B79142DFD}" type="datetimeFigureOut">
              <a:rPr lang="en-US" smtClean="0"/>
              <a:t>8/27/2011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005F55-708F-4EF4-9326-830B37C2F56C}" type="slidenum">
              <a:rPr lang="en-US" smtClean="0"/>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408D9C-00D8-45F2-9373-C68B79142DFD}" type="datetimeFigureOut">
              <a:rPr lang="en-US" smtClean="0"/>
              <a:t>8/27/2011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005F55-708F-4EF4-9326-830B37C2F56C}" type="slidenum">
              <a:rPr lang="en-US" smtClean="0"/>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408D9C-00D8-45F2-9373-C68B79142DFD}" type="datetimeFigureOut">
              <a:rPr lang="en-US" smtClean="0"/>
              <a:t>8/27/2011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005F55-708F-4EF4-9326-830B37C2F56C}" type="slidenum">
              <a:rPr lang="en-US" smtClean="0"/>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408D9C-00D8-45F2-9373-C68B79142DFD}" type="datetimeFigureOut">
              <a:rPr lang="en-US" smtClean="0"/>
              <a:t>8/27/2011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005F55-708F-4EF4-9326-830B37C2F56C}" type="slidenum">
              <a:rPr lang="en-US" smtClean="0"/>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408D9C-00D8-45F2-9373-C68B79142DFD}" type="datetimeFigureOut">
              <a:rPr lang="en-US" smtClean="0"/>
              <a:t>8/27/2011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005F55-708F-4EF4-9326-830B37C2F56C}" type="slidenum">
              <a:rPr lang="en-US" smtClean="0"/>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3408D9C-00D8-45F2-9373-C68B79142DFD}" type="datetimeFigureOut">
              <a:rPr lang="en-US" smtClean="0"/>
              <a:t>8/27/2011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005F55-708F-4EF4-9326-830B37C2F56C}" type="slidenum">
              <a:rPr lang="en-US" smtClean="0"/>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408D9C-00D8-45F2-9373-C68B79142DFD}" type="datetimeFigureOut">
              <a:rPr lang="en-US" smtClean="0"/>
              <a:t>8/27/2011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5005F55-708F-4EF4-9326-830B37C2F56C}" type="slidenum">
              <a:rPr lang="en-US" smtClean="0"/>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408D9C-00D8-45F2-9373-C68B79142DFD}" type="datetimeFigureOut">
              <a:rPr lang="en-US" smtClean="0"/>
              <a:t>8/27/2011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5005F55-708F-4EF4-9326-830B37C2F56C}" type="slidenum">
              <a:rPr lang="en-US" smtClean="0"/>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408D9C-00D8-45F2-9373-C68B79142DFD}" type="datetimeFigureOut">
              <a:rPr lang="en-US" smtClean="0"/>
              <a:t>8/27/2011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5005F55-708F-4EF4-9326-830B37C2F56C}" type="slidenum">
              <a:rPr lang="en-US" smtClean="0"/>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408D9C-00D8-45F2-9373-C68B79142DFD}" type="datetimeFigureOut">
              <a:rPr lang="en-US" smtClean="0"/>
              <a:t>8/27/2011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005F55-708F-4EF4-9326-830B37C2F56C}"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A3408D9C-00D8-45F2-9373-C68B79142DFD}" type="datetimeFigureOut">
              <a:rPr lang="en-US" smtClean="0"/>
              <a:t>8/27/2011</a:t>
            </a:fld>
            <a:endParaRPr lang="en-US" dirty="0"/>
          </a:p>
        </p:txBody>
      </p:sp>
      <p:sp>
        <p:nvSpPr>
          <p:cNvPr id="9" name="Slide Number Placeholder 8"/>
          <p:cNvSpPr>
            <a:spLocks noGrp="1"/>
          </p:cNvSpPr>
          <p:nvPr>
            <p:ph type="sldNum" sz="quarter" idx="11"/>
          </p:nvPr>
        </p:nvSpPr>
        <p:spPr/>
        <p:txBody>
          <a:bodyPr/>
          <a:lstStyle/>
          <a:p>
            <a:fld id="{75005F55-708F-4EF4-9326-830B37C2F56C}"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5005F55-708F-4EF4-9326-830B37C2F56C}"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3408D9C-00D8-45F2-9373-C68B79142DFD}" type="datetimeFigureOut">
              <a:rPr lang="en-US" smtClean="0"/>
              <a:t>8/27/2011</a:t>
            </a:fld>
            <a:endParaRPr lang="en-US" dirty="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Living a Happy Christian Life</a:t>
            </a:r>
            <a:endParaRPr lang="en-US" dirty="0"/>
          </a:p>
        </p:txBody>
      </p:sp>
      <p:sp>
        <p:nvSpPr>
          <p:cNvPr id="3" name="Subtitle 2"/>
          <p:cNvSpPr>
            <a:spLocks noGrp="1"/>
          </p:cNvSpPr>
          <p:nvPr>
            <p:ph type="subTitle" idx="1"/>
          </p:nvPr>
        </p:nvSpPr>
        <p:spPr/>
        <p:txBody>
          <a:bodyPr/>
          <a:lstStyle/>
          <a:p>
            <a:r>
              <a:rPr lang="en-US" dirty="0" smtClean="0"/>
              <a:t>August 28, 2011</a:t>
            </a:r>
            <a:endParaRPr lang="en-US" dirty="0"/>
          </a:p>
        </p:txBody>
      </p:sp>
    </p:spTree>
    <p:extLst>
      <p:ext uri="{BB962C8B-B14F-4D97-AF65-F5344CB8AC3E}">
        <p14:creationId xmlns:p14="http://schemas.microsoft.com/office/powerpoint/2010/main" val="4586452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sz="2800" dirty="0" smtClean="0"/>
              <a:t>Two thirds of the American people are unhappy with their life.</a:t>
            </a:r>
          </a:p>
          <a:p>
            <a:r>
              <a:rPr lang="en-US" sz="2800" dirty="0" smtClean="0"/>
              <a:t>Everyone wants to be happy, but why are so many unhappy?</a:t>
            </a:r>
          </a:p>
          <a:p>
            <a:r>
              <a:rPr lang="en-US" sz="2800" dirty="0" smtClean="0"/>
              <a:t>Who should we be following to live a happy life? (Romans 12:2)</a:t>
            </a:r>
          </a:p>
          <a:p>
            <a:endParaRPr lang="en-US" dirty="0" smtClean="0"/>
          </a:p>
          <a:p>
            <a:endParaRPr lang="en-US" dirty="0" smtClean="0"/>
          </a:p>
          <a:p>
            <a:endParaRPr lang="en-US" dirty="0" smtClean="0"/>
          </a:p>
          <a:p>
            <a:endParaRPr lang="en-US" dirty="0" smtClean="0"/>
          </a:p>
        </p:txBody>
      </p:sp>
    </p:spTree>
    <p:extLst>
      <p:ext uri="{BB962C8B-B14F-4D97-AF65-F5344CB8AC3E}">
        <p14:creationId xmlns:p14="http://schemas.microsoft.com/office/powerpoint/2010/main" val="31905818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God wants you to be happy!</a:t>
            </a:r>
            <a:endParaRPr lang="en-US" dirty="0"/>
          </a:p>
        </p:txBody>
      </p:sp>
      <p:sp>
        <p:nvSpPr>
          <p:cNvPr id="3" name="Content Placeholder 2"/>
          <p:cNvSpPr>
            <a:spLocks noGrp="1"/>
          </p:cNvSpPr>
          <p:nvPr>
            <p:ph idx="1"/>
          </p:nvPr>
        </p:nvSpPr>
        <p:spPr/>
        <p:txBody>
          <a:bodyPr>
            <a:normAutofit/>
          </a:bodyPr>
          <a:lstStyle/>
          <a:p>
            <a:r>
              <a:rPr lang="en-US" dirty="0"/>
              <a:t>God knows what will make you happy! </a:t>
            </a:r>
            <a:r>
              <a:rPr lang="en-US" b="1" dirty="0"/>
              <a:t>(Isaiah 55:8-9</a:t>
            </a:r>
            <a:r>
              <a:rPr lang="en-US" b="1" dirty="0" smtClean="0"/>
              <a:t>)</a:t>
            </a:r>
          </a:p>
          <a:p>
            <a:r>
              <a:rPr lang="en-US" dirty="0" smtClean="0"/>
              <a:t>God wants us to be free from sin! </a:t>
            </a:r>
            <a:r>
              <a:rPr lang="en-US" b="1" dirty="0" smtClean="0"/>
              <a:t>(Romans </a:t>
            </a:r>
            <a:r>
              <a:rPr lang="en-US" b="1" dirty="0" smtClean="0"/>
              <a:t>6:17-18</a:t>
            </a:r>
            <a:r>
              <a:rPr lang="en-US" b="1" dirty="0" smtClean="0"/>
              <a:t>)</a:t>
            </a:r>
          </a:p>
          <a:p>
            <a:r>
              <a:rPr lang="en-US" dirty="0" smtClean="0"/>
              <a:t>The </a:t>
            </a:r>
            <a:r>
              <a:rPr lang="en-US" dirty="0"/>
              <a:t>world constantly advertises happiness to us, but does not deliver what it promises.</a:t>
            </a:r>
          </a:p>
          <a:p>
            <a:pPr lvl="1"/>
            <a:r>
              <a:rPr lang="en-US" sz="2400" b="1" i="1" dirty="0"/>
              <a:t>“There is a way that seems right to man, but its end is the way of death.”-</a:t>
            </a:r>
            <a:r>
              <a:rPr lang="en-US" sz="2400" b="1" dirty="0"/>
              <a:t>Proverbs </a:t>
            </a:r>
            <a:r>
              <a:rPr lang="en-US" sz="2400" b="1" dirty="0" smtClean="0"/>
              <a:t>14:12</a:t>
            </a:r>
          </a:p>
          <a:p>
            <a:r>
              <a:rPr lang="en-US" dirty="0" smtClean="0"/>
              <a:t>Many </a:t>
            </a:r>
            <a:r>
              <a:rPr lang="en-US" dirty="0"/>
              <a:t>are involved in sin, because they </a:t>
            </a:r>
            <a:r>
              <a:rPr lang="en-US" dirty="0" smtClean="0"/>
              <a:t>look </a:t>
            </a:r>
            <a:r>
              <a:rPr lang="en-US" dirty="0"/>
              <a:t>for happiness in the wrong places</a:t>
            </a:r>
            <a:r>
              <a:rPr lang="en-US" dirty="0" smtClean="0"/>
              <a:t>.</a:t>
            </a:r>
          </a:p>
          <a:p>
            <a:pPr lvl="1"/>
            <a:r>
              <a:rPr lang="en-US" b="1" dirty="0" smtClean="0"/>
              <a:t>“But each one is tempted when he is drawn away by his own desires, and enticed. Then when desire has conceived, it gives birth to sin, and sin, when it is full grown, brings forth death. Do not be deceived, my beloved brethren”-James 1:14-15</a:t>
            </a:r>
            <a:endParaRPr lang="en-US" b="1" dirty="0"/>
          </a:p>
          <a:p>
            <a:pPr marL="57150" indent="0">
              <a:buNone/>
            </a:pPr>
            <a:endParaRPr lang="en-US" dirty="0" smtClean="0"/>
          </a:p>
          <a:p>
            <a:pPr lvl="1"/>
            <a:endParaRPr lang="en-US" sz="2400" dirty="0"/>
          </a:p>
        </p:txBody>
      </p:sp>
    </p:spTree>
    <p:extLst>
      <p:ext uri="{BB962C8B-B14F-4D97-AF65-F5344CB8AC3E}">
        <p14:creationId xmlns:p14="http://schemas.microsoft.com/office/powerpoint/2010/main" val="16650599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Searching in the wrong places</a:t>
            </a:r>
            <a:endParaRPr lang="en-US" dirty="0"/>
          </a:p>
        </p:txBody>
      </p:sp>
      <p:sp>
        <p:nvSpPr>
          <p:cNvPr id="3" name="Content Placeholder 2"/>
          <p:cNvSpPr>
            <a:spLocks noGrp="1"/>
          </p:cNvSpPr>
          <p:nvPr>
            <p:ph idx="1"/>
          </p:nvPr>
        </p:nvSpPr>
        <p:spPr/>
        <p:txBody>
          <a:bodyPr/>
          <a:lstStyle/>
          <a:p>
            <a:r>
              <a:rPr lang="en-US" dirty="0" smtClean="0"/>
              <a:t>The love of material goods. </a:t>
            </a:r>
            <a:r>
              <a:rPr lang="en-US" b="1" dirty="0" smtClean="0"/>
              <a:t>(Ecclesiastes </a:t>
            </a:r>
            <a:r>
              <a:rPr lang="en-US" b="1" dirty="0" smtClean="0"/>
              <a:t>2:3-11)</a:t>
            </a:r>
          </a:p>
          <a:p>
            <a:r>
              <a:rPr lang="en-US" dirty="0" smtClean="0"/>
              <a:t>Legalizing sin </a:t>
            </a:r>
            <a:r>
              <a:rPr lang="en-US" b="1" dirty="0" smtClean="0"/>
              <a:t>(Isaiah 5:20)</a:t>
            </a:r>
          </a:p>
          <a:p>
            <a:r>
              <a:rPr lang="en-US" dirty="0" smtClean="0"/>
              <a:t>Temporary pleasure </a:t>
            </a:r>
            <a:r>
              <a:rPr lang="en-US" b="1" dirty="0" smtClean="0"/>
              <a:t>(1 John 2:15-17)</a:t>
            </a:r>
          </a:p>
          <a:p>
            <a:r>
              <a:rPr lang="en-US" dirty="0" smtClean="0"/>
              <a:t>Seeking power</a:t>
            </a:r>
          </a:p>
          <a:p>
            <a:pPr lvl="1"/>
            <a:r>
              <a:rPr lang="en-US" b="1" dirty="0" smtClean="0"/>
              <a:t>“For what profit is it to a man if he gains the whole world and loses his own soul? Or what will a man give in exchange for his soul?”-Matthew 16:26</a:t>
            </a:r>
          </a:p>
          <a:p>
            <a:r>
              <a:rPr lang="en-US" dirty="0" smtClean="0"/>
              <a:t>Lethargy </a:t>
            </a:r>
            <a:r>
              <a:rPr lang="en-US" b="1" dirty="0" smtClean="0"/>
              <a:t>(Proverbs 24:30-31)</a:t>
            </a:r>
          </a:p>
          <a:p>
            <a:r>
              <a:rPr lang="en-US" dirty="0" smtClean="0"/>
              <a:t>Dulling the pain </a:t>
            </a:r>
            <a:r>
              <a:rPr lang="en-US" b="1" dirty="0" smtClean="0"/>
              <a:t>(Proverbs 23:34-35)</a:t>
            </a:r>
            <a:endParaRPr lang="en-US" b="1" dirty="0"/>
          </a:p>
          <a:p>
            <a:endParaRPr lang="en-US" dirty="0" smtClean="0"/>
          </a:p>
        </p:txBody>
      </p:sp>
    </p:spTree>
    <p:extLst>
      <p:ext uri="{BB962C8B-B14F-4D97-AF65-F5344CB8AC3E}">
        <p14:creationId xmlns:p14="http://schemas.microsoft.com/office/powerpoint/2010/main" val="9204273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people worry about?</a:t>
            </a:r>
            <a:endParaRPr lang="en-US" dirty="0"/>
          </a:p>
        </p:txBody>
      </p:sp>
      <p:sp>
        <p:nvSpPr>
          <p:cNvPr id="3" name="Content Placeholder 2"/>
          <p:cNvSpPr>
            <a:spLocks noGrp="1"/>
          </p:cNvSpPr>
          <p:nvPr>
            <p:ph idx="1"/>
          </p:nvPr>
        </p:nvSpPr>
        <p:spPr/>
        <p:txBody>
          <a:bodyPr>
            <a:normAutofit/>
          </a:bodyPr>
          <a:lstStyle/>
          <a:p>
            <a:r>
              <a:rPr lang="en-US" dirty="0" smtClean="0"/>
              <a:t>Past Mistakes</a:t>
            </a:r>
          </a:p>
          <a:p>
            <a:pPr lvl="1">
              <a:buFont typeface="Arial" pitchFamily="34" charset="0"/>
              <a:buChar char="•"/>
            </a:pPr>
            <a:r>
              <a:rPr lang="en-US" b="1" dirty="0" smtClean="0"/>
              <a:t>(2 Samuel 12:16-23)</a:t>
            </a:r>
          </a:p>
          <a:p>
            <a:r>
              <a:rPr lang="en-US" dirty="0" smtClean="0"/>
              <a:t>The Future</a:t>
            </a:r>
          </a:p>
          <a:p>
            <a:pPr lvl="1"/>
            <a:r>
              <a:rPr lang="en-US" b="1" i="1" dirty="0"/>
              <a:t>“Therefore, do not worry about </a:t>
            </a:r>
            <a:r>
              <a:rPr lang="en-US" b="1" i="1" dirty="0" smtClean="0"/>
              <a:t>tomorrow, </a:t>
            </a:r>
            <a:r>
              <a:rPr lang="en-US" b="1" i="1" dirty="0"/>
              <a:t>for </a:t>
            </a:r>
            <a:r>
              <a:rPr lang="en-US" b="1" i="1" dirty="0" smtClean="0"/>
              <a:t>tomorrow </a:t>
            </a:r>
            <a:r>
              <a:rPr lang="en-US" b="1" i="1" dirty="0"/>
              <a:t>will worry about its own things. </a:t>
            </a:r>
            <a:r>
              <a:rPr lang="en-US" b="1" i="1" dirty="0" smtClean="0"/>
              <a:t>Sufficient </a:t>
            </a:r>
            <a:r>
              <a:rPr lang="en-US" b="1" i="1" dirty="0"/>
              <a:t>for the day is its own trouble”-</a:t>
            </a:r>
            <a:r>
              <a:rPr lang="en-US" b="1" dirty="0"/>
              <a:t>Matthew </a:t>
            </a:r>
            <a:r>
              <a:rPr lang="en-US" b="1" dirty="0" smtClean="0"/>
              <a:t>6:34</a:t>
            </a:r>
            <a:endParaRPr lang="en-US" dirty="0"/>
          </a:p>
          <a:p>
            <a:pPr indent="-342900"/>
            <a:r>
              <a:rPr lang="en-US" dirty="0" smtClean="0"/>
              <a:t>Things </a:t>
            </a:r>
            <a:r>
              <a:rPr lang="en-US" dirty="0"/>
              <a:t>that aren’t </a:t>
            </a:r>
            <a:r>
              <a:rPr lang="en-US" dirty="0" smtClean="0"/>
              <a:t>important</a:t>
            </a:r>
          </a:p>
          <a:p>
            <a:pPr lvl="1" indent="-342900"/>
            <a:r>
              <a:rPr lang="en-US" b="1" dirty="0" smtClean="0"/>
              <a:t>(Luke 10:38-42)</a:t>
            </a:r>
            <a:endParaRPr lang="en-US" b="1" dirty="0"/>
          </a:p>
          <a:p>
            <a:pPr indent="-342900"/>
            <a:r>
              <a:rPr lang="en-US" dirty="0" smtClean="0"/>
              <a:t>Not having a perfect life</a:t>
            </a:r>
          </a:p>
          <a:p>
            <a:pPr lvl="1" indent="-342900"/>
            <a:r>
              <a:rPr lang="en-US" b="1" dirty="0" smtClean="0"/>
              <a:t>“For I consider that the sufferings of this present time are not worthy to be compared with the glory which shall be revealed in us.”-Romans 8:18</a:t>
            </a:r>
          </a:p>
          <a:p>
            <a:pPr lvl="1">
              <a:buFont typeface="Arial" pitchFamily="34" charset="0"/>
              <a:buChar char="•"/>
            </a:pPr>
            <a:endParaRPr lang="en-US" sz="2400" i="1" dirty="0" smtClean="0"/>
          </a:p>
          <a:p>
            <a:pPr>
              <a:buFont typeface="Wingdings" pitchFamily="2" charset="2"/>
              <a:buChar char="Ø"/>
            </a:pPr>
            <a:endParaRPr lang="en-US" dirty="0"/>
          </a:p>
          <a:p>
            <a:pPr>
              <a:buFont typeface="Wingdings" pitchFamily="2" charset="2"/>
              <a:buChar char="Ø"/>
            </a:pPr>
            <a:endParaRPr lang="en-US" dirty="0"/>
          </a:p>
        </p:txBody>
      </p:sp>
    </p:spTree>
    <p:extLst>
      <p:ext uri="{BB962C8B-B14F-4D97-AF65-F5344CB8AC3E}">
        <p14:creationId xmlns:p14="http://schemas.microsoft.com/office/powerpoint/2010/main" val="19130484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We must learn to be content!</a:t>
            </a:r>
            <a:endParaRPr lang="en-US" dirty="0"/>
          </a:p>
        </p:txBody>
      </p:sp>
      <p:sp>
        <p:nvSpPr>
          <p:cNvPr id="3" name="Content Placeholder 2"/>
          <p:cNvSpPr>
            <a:spLocks noGrp="1"/>
          </p:cNvSpPr>
          <p:nvPr>
            <p:ph idx="1"/>
          </p:nvPr>
        </p:nvSpPr>
        <p:spPr/>
        <p:txBody>
          <a:bodyPr>
            <a:normAutofit/>
          </a:bodyPr>
          <a:lstStyle/>
          <a:p>
            <a:pPr marL="342900" lvl="1" indent="-342900">
              <a:buFont typeface="Arial" pitchFamily="34" charset="0"/>
              <a:buChar char="•"/>
            </a:pPr>
            <a:r>
              <a:rPr lang="en-US" dirty="0" smtClean="0"/>
              <a:t>We all have problems to deal with. We all have a “thorn in the flesh.” </a:t>
            </a:r>
            <a:r>
              <a:rPr lang="en-US" b="1" dirty="0" smtClean="0"/>
              <a:t>(2 Corinthians 12:7-10)</a:t>
            </a:r>
          </a:p>
          <a:p>
            <a:pPr marL="342900" lvl="1" indent="-342900">
              <a:buFont typeface="Arial" pitchFamily="34" charset="0"/>
              <a:buChar char="•"/>
            </a:pPr>
            <a:r>
              <a:rPr lang="en-US" dirty="0" smtClean="0"/>
              <a:t>The Church has always, and will always be a minority in this sinful world. </a:t>
            </a:r>
            <a:r>
              <a:rPr lang="en-US" b="1" i="1" dirty="0" smtClean="0"/>
              <a:t>“Enter by the narrow gate; for wide is the gate and broad is the way that leads to destruction, and there are many who go in by it.” </a:t>
            </a:r>
            <a:r>
              <a:rPr lang="en-US" b="1" dirty="0" smtClean="0"/>
              <a:t>–Matthew 7:13</a:t>
            </a:r>
          </a:p>
          <a:p>
            <a:pPr marL="342900" lvl="1" indent="-342900">
              <a:buFont typeface="Arial" pitchFamily="34" charset="0"/>
              <a:buChar char="•"/>
            </a:pPr>
            <a:r>
              <a:rPr lang="en-US" dirty="0" smtClean="0"/>
              <a:t>People we know will make poor decisions despite our influence. </a:t>
            </a:r>
            <a:r>
              <a:rPr lang="en-US" i="1" dirty="0" smtClean="0"/>
              <a:t>“</a:t>
            </a:r>
            <a:r>
              <a:rPr lang="en-US" b="1" i="1" dirty="0" smtClean="0"/>
              <a:t>Then Agrippa said to Paul,</a:t>
            </a:r>
            <a:r>
              <a:rPr lang="en-US" i="1" dirty="0" smtClean="0"/>
              <a:t> ‘</a:t>
            </a:r>
            <a:r>
              <a:rPr lang="en-US" b="1" i="1" dirty="0" smtClean="0"/>
              <a:t>You </a:t>
            </a:r>
            <a:r>
              <a:rPr lang="en-US" b="1" i="1" u="sng" dirty="0" smtClean="0"/>
              <a:t>almost</a:t>
            </a:r>
            <a:r>
              <a:rPr lang="en-US" b="1" i="1" dirty="0" smtClean="0"/>
              <a:t> persuade me to become a Christian.’”-</a:t>
            </a:r>
            <a:r>
              <a:rPr lang="en-US" b="1" dirty="0" smtClean="0"/>
              <a:t>Acts 26:32</a:t>
            </a:r>
          </a:p>
          <a:p>
            <a:pPr marL="342900" lvl="1" indent="-342900"/>
            <a:r>
              <a:rPr lang="en-US" dirty="0"/>
              <a:t>We need to focus more on what we have, and not on what we don’t have! </a:t>
            </a:r>
            <a:r>
              <a:rPr lang="en-US" b="1" dirty="0"/>
              <a:t>(Matthew 25:15-17,19-23)</a:t>
            </a:r>
          </a:p>
          <a:p>
            <a:pPr marL="342900" lvl="1" indent="-342900">
              <a:buFont typeface="Arial" pitchFamily="34" charset="0"/>
              <a:buChar char="•"/>
            </a:pPr>
            <a:endParaRPr lang="en-US" b="1" dirty="0"/>
          </a:p>
          <a:p>
            <a:endParaRPr lang="en-US" dirty="0" smtClean="0"/>
          </a:p>
          <a:p>
            <a:endParaRPr lang="en-US" dirty="0" smtClean="0"/>
          </a:p>
          <a:p>
            <a:pPr lvl="1"/>
            <a:endParaRPr lang="en-US" dirty="0" smtClean="0"/>
          </a:p>
          <a:p>
            <a:pPr lvl="1">
              <a:buFont typeface="Arial" pitchFamily="34" charset="0"/>
              <a:buChar char="•"/>
            </a:pPr>
            <a:endParaRPr lang="en-US" dirty="0" smtClean="0"/>
          </a:p>
          <a:p>
            <a:pPr marL="457200" lvl="1" indent="0">
              <a:buNone/>
            </a:pPr>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3496542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can we be happy about?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power of prayer</a:t>
            </a:r>
          </a:p>
          <a:p>
            <a:pPr lvl="1"/>
            <a:r>
              <a:rPr lang="en-US" b="1" dirty="0" smtClean="0"/>
              <a:t>“Be anxious for nothing, but in everything by prayer and supplication with thanksgiving, let your requests be known to God</a:t>
            </a:r>
            <a:r>
              <a:rPr lang="en-US" b="1" dirty="0" smtClean="0"/>
              <a:t>.”-Philippians </a:t>
            </a:r>
            <a:r>
              <a:rPr lang="en-US" b="1" dirty="0" smtClean="0"/>
              <a:t>4:6</a:t>
            </a:r>
          </a:p>
          <a:p>
            <a:r>
              <a:rPr lang="en-US" dirty="0" smtClean="0"/>
              <a:t>Having internal peace. </a:t>
            </a:r>
          </a:p>
          <a:p>
            <a:pPr lvl="1"/>
            <a:r>
              <a:rPr lang="en-US" b="1" dirty="0" smtClean="0"/>
              <a:t>“And the peace of God which surpasses all understanding, will guard your hearts and minds through Christ Jesus</a:t>
            </a:r>
            <a:r>
              <a:rPr lang="en-US" b="1" dirty="0" smtClean="0"/>
              <a:t>”-Philippians </a:t>
            </a:r>
            <a:r>
              <a:rPr lang="en-US" b="1" dirty="0" smtClean="0"/>
              <a:t>4:7</a:t>
            </a:r>
          </a:p>
          <a:p>
            <a:r>
              <a:rPr lang="en-US" dirty="0" smtClean="0"/>
              <a:t>The death of a faithful Christian.</a:t>
            </a:r>
          </a:p>
          <a:p>
            <a:pPr lvl="1"/>
            <a:r>
              <a:rPr lang="en-US" b="1" dirty="0" smtClean="0"/>
              <a:t>“…be faithful until death, and I will give you the crown of life.”-Revelation 2:10</a:t>
            </a:r>
          </a:p>
          <a:p>
            <a:r>
              <a:rPr lang="en-US" dirty="0" smtClean="0"/>
              <a:t>Assembling with brethren.</a:t>
            </a:r>
          </a:p>
          <a:p>
            <a:pPr marL="708660" lvl="2">
              <a:buClr>
                <a:schemeClr val="accent1"/>
              </a:buClr>
            </a:pPr>
            <a:r>
              <a:rPr lang="en-US" b="1" dirty="0"/>
              <a:t>“I was glad when they said to me, ‘Let us go into the house of the Lord’.”-Psalm </a:t>
            </a:r>
            <a:r>
              <a:rPr lang="en-US" b="1" dirty="0" smtClean="0"/>
              <a:t>122:1</a:t>
            </a:r>
            <a:endParaRPr lang="en-US" dirty="0" smtClean="0"/>
          </a:p>
          <a:p>
            <a:r>
              <a:rPr lang="en-US" dirty="0" smtClean="0"/>
              <a:t>Being the most blessed people on the earth </a:t>
            </a:r>
            <a:r>
              <a:rPr lang="en-US" b="1" dirty="0" smtClean="0"/>
              <a:t>(Colossians 1:9-12)</a:t>
            </a:r>
            <a:endParaRPr lang="en-US" b="1" dirty="0"/>
          </a:p>
          <a:p>
            <a:r>
              <a:rPr lang="en-US" dirty="0" smtClean="0"/>
              <a:t>Having </a:t>
            </a:r>
            <a:r>
              <a:rPr lang="en-US" dirty="0"/>
              <a:t>the hope of eternal life</a:t>
            </a:r>
            <a:r>
              <a:rPr lang="en-US" dirty="0" smtClean="0"/>
              <a:t>. </a:t>
            </a:r>
            <a:r>
              <a:rPr lang="en-US" b="1" dirty="0" smtClean="0"/>
              <a:t>(Revelation 7:15-17)</a:t>
            </a:r>
            <a:endParaRPr lang="en-US" b="1" dirty="0"/>
          </a:p>
          <a:p>
            <a:endParaRPr lang="en-US" dirty="0"/>
          </a:p>
          <a:p>
            <a:pPr marL="411480" lvl="1" indent="0">
              <a:buNone/>
            </a:pPr>
            <a:endParaRPr lang="en-US" dirty="0"/>
          </a:p>
        </p:txBody>
      </p:sp>
    </p:spTree>
    <p:extLst>
      <p:ext uri="{BB962C8B-B14F-4D97-AF65-F5344CB8AC3E}">
        <p14:creationId xmlns:p14="http://schemas.microsoft.com/office/powerpoint/2010/main" val="309355105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fade">
                                      <p:cBhvr>
                                        <p:cTn id="44"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3862</TotalTime>
  <Words>627</Words>
  <Application>Microsoft Office PowerPoint</Application>
  <PresentationFormat>On-screen Show (4:3)</PresentationFormat>
  <Paragraphs>57</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Adjacency</vt:lpstr>
      <vt:lpstr>Living a Happy Christian Life</vt:lpstr>
      <vt:lpstr>Introduction</vt:lpstr>
      <vt:lpstr>God wants you to be happy!</vt:lpstr>
      <vt:lpstr>Searching in the wrong places</vt:lpstr>
      <vt:lpstr>What do people worry about?</vt:lpstr>
      <vt:lpstr>We must learn to be content!</vt:lpstr>
      <vt:lpstr>What can we be happy about?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Living a Happy Christian Life</dc:title>
  <dc:creator>Robert</dc:creator>
  <cp:lastModifiedBy>Robert</cp:lastModifiedBy>
  <cp:revision>84</cp:revision>
  <dcterms:created xsi:type="dcterms:W3CDTF">2011-06-26T20:32:49Z</dcterms:created>
  <dcterms:modified xsi:type="dcterms:W3CDTF">2011-08-28T03:53:15Z</dcterms:modified>
</cp:coreProperties>
</file>