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7FE7D-98C8-46E9-9DFA-0520A4BF8E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6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28E85-4AA3-464E-9B42-4C6733653C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8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6C4C3-5B5E-443D-9BBF-75E19F0063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05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2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6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83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014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64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04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32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5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F0A06-F7FD-46C9-AF9F-2A0C551017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43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47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07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8/21/2011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1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497ED-17C6-46D7-893F-C60A931C9F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0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8D3E6-A51A-4938-8AAC-B397C1F3A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4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2AB16-A349-4FDA-A439-B273D4458D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CD0C0-AD6C-46E6-88D5-D5DF4391F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1F49D-21AF-47E5-B64F-6AE48AAE5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0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2ACB7-0A58-4B2B-A60F-BB5F469D56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9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9DE10-C23F-4B87-B830-9D32C5EB1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B27E48-1DE8-4BF1-B18D-E5279077F2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8/21/2011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286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bhstudio.eu/images/3d/normal/lighthouse_nigh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96" b="7810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030" y="228600"/>
            <a:ext cx="59431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Dangers Facing the Church Today</a:t>
            </a:r>
          </a:p>
        </p:txBody>
      </p:sp>
    </p:spTree>
    <p:extLst>
      <p:ext uri="{BB962C8B-B14F-4D97-AF65-F5344CB8AC3E}">
        <p14:creationId xmlns:p14="http://schemas.microsoft.com/office/powerpoint/2010/main" val="111842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Emotionalism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Characteristic of paganism, not New Testament Christianity </a:t>
            </a:r>
          </a:p>
          <a:p>
            <a:r>
              <a:rPr lang="en-US" b="1"/>
              <a:t>1 Kings 18:26-28</a:t>
            </a:r>
          </a:p>
          <a:p>
            <a:r>
              <a:rPr lang="en-US" b="1"/>
              <a:t>Acts 19:34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Proper Worship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God is a God of order.</a:t>
            </a:r>
          </a:p>
          <a:p>
            <a:r>
              <a:rPr lang="en-US" b="1"/>
              <a:t>Worship is to be decent and in order </a:t>
            </a:r>
          </a:p>
          <a:p>
            <a:pPr lvl="1"/>
            <a:r>
              <a:rPr lang="en-US" b="1"/>
              <a:t>1 Cor. 14:40</a:t>
            </a:r>
          </a:p>
          <a:p>
            <a:r>
              <a:rPr lang="en-US" b="1"/>
              <a:t>Emotions can be controlled </a:t>
            </a:r>
          </a:p>
          <a:p>
            <a:pPr lvl="1"/>
            <a:r>
              <a:rPr lang="en-US" b="1"/>
              <a:t>Col. 3:8, 12-14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Proper Worship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b="1"/>
              <a:t>Some brethren are beginning to appeal to emotionalism in worship.</a:t>
            </a:r>
          </a:p>
          <a:p>
            <a:r>
              <a:rPr lang="en-US" b="1"/>
              <a:t>Advocating raising hands, handclapping, singing solos, etc.</a:t>
            </a:r>
          </a:p>
          <a:p>
            <a:r>
              <a:rPr lang="en-US" b="1"/>
              <a:t>Authority??? </a:t>
            </a:r>
          </a:p>
        </p:txBody>
      </p:sp>
      <p:pic>
        <p:nvPicPr>
          <p:cNvPr id="14340" name="Picture 4" descr="hands_clapping_closeup_200x250_06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09750"/>
            <a:ext cx="2697163" cy="337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Arial Narrow" pitchFamily="34" charset="0"/>
              </a:rPr>
              <a:t>When Emotion Becomes Emotionalism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b="1"/>
              <a:t>When emotion becomes an end to itself.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When emotion is not based upon God’s word.</a:t>
            </a:r>
          </a:p>
          <a:p>
            <a:pPr marL="609600" indent="-609600">
              <a:buFontTx/>
              <a:buAutoNum type="arabicPeriod"/>
            </a:pPr>
            <a:r>
              <a:rPr lang="en-US" b="1"/>
              <a:t>When emotion is the basis for our faith.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Maintaining Balance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r>
              <a:rPr lang="en-US" b="1"/>
              <a:t>Our service must be heartfelt and sincere.</a:t>
            </a:r>
          </a:p>
          <a:p>
            <a:r>
              <a:rPr lang="en-US" b="1"/>
              <a:t>But our emotions must be based upon knowledge,                   and controlled,              and produce the proper fruit.</a:t>
            </a:r>
          </a:p>
        </p:txBody>
      </p:sp>
      <p:pic>
        <p:nvPicPr>
          <p:cNvPr id="16388" name="Picture 4" descr="MPj031408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371600"/>
            <a:ext cx="3009900" cy="419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ap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16303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angry_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57200"/>
            <a:ext cx="15811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heering%20ki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95800"/>
            <a:ext cx="2590800" cy="217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very-bor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43400"/>
            <a:ext cx="28194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MCj0416076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11188"/>
            <a:ext cx="1981200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28194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CC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Emotionalism</a:t>
            </a:r>
            <a:endParaRPr lang="en-US" sz="8000" dirty="0">
              <a:solidFill>
                <a:srgbClr val="99CC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emotion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“the power of feeling.” </a:t>
            </a:r>
          </a:p>
          <a:p>
            <a:r>
              <a:rPr lang="en-US" b="1"/>
              <a:t>“any of various complex reactions with both mental and physical manifestations, as love, hate, fear, anger, etc.”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emotionalism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“the disposition or tendency to see and judge all things from an emotional point of view”</a:t>
            </a:r>
          </a:p>
          <a:p>
            <a:r>
              <a:rPr lang="en-US" b="1"/>
              <a:t>“the act or habit of appealing to the emotions”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Our Assemblies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r>
              <a:rPr lang="en-US" b="1"/>
              <a:t>Some guard against any display of emotion.</a:t>
            </a:r>
          </a:p>
          <a:p>
            <a:r>
              <a:rPr lang="en-US" b="1"/>
              <a:t>Others decry what they perceive as cold formalism. </a:t>
            </a:r>
          </a:p>
          <a:p>
            <a:r>
              <a:rPr lang="en-US" b="1"/>
              <a:t>We must maintain a proper balance between the two extremes. </a:t>
            </a:r>
          </a:p>
        </p:txBody>
      </p:sp>
      <p:pic>
        <p:nvPicPr>
          <p:cNvPr id="7172" name="Picture 4" descr="MCj03104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1828800"/>
            <a:ext cx="264001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Reason Before Emotion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Isaiah 1:18</a:t>
            </a:r>
          </a:p>
          <a:p>
            <a:r>
              <a:rPr lang="en-US" b="1"/>
              <a:t>Acts 2:37</a:t>
            </a:r>
          </a:p>
          <a:p>
            <a:r>
              <a:rPr lang="en-US" b="1"/>
              <a:t>Acts 24:25</a:t>
            </a:r>
          </a:p>
          <a:p>
            <a:r>
              <a:rPr lang="en-US" b="1"/>
              <a:t>Romans 10:1-3</a:t>
            </a:r>
          </a:p>
        </p:txBody>
      </p:sp>
      <p:pic>
        <p:nvPicPr>
          <p:cNvPr id="8196" name="Picture 4" descr="gods35"/>
          <p:cNvPicPr>
            <a:picLocks noChangeAspect="1" noChangeArrowheads="1"/>
          </p:cNvPicPr>
          <p:nvPr/>
        </p:nvPicPr>
        <p:blipFill>
          <a:blip r:embed="rId2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695450"/>
            <a:ext cx="3733800" cy="28003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There is a place for emotion.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Love - 1 Pet. 4:8</a:t>
            </a:r>
          </a:p>
          <a:p>
            <a:r>
              <a:rPr lang="en-US" b="1"/>
              <a:t>Hope - Rom. 12:12</a:t>
            </a:r>
          </a:p>
          <a:p>
            <a:r>
              <a:rPr lang="en-US" b="1"/>
              <a:t>Joy - Phil. 4:4 </a:t>
            </a:r>
          </a:p>
          <a:p>
            <a:r>
              <a:rPr lang="en-US" b="1"/>
              <a:t>Sorrow - 2 Cor. 7:10</a:t>
            </a:r>
          </a:p>
          <a:p>
            <a:r>
              <a:rPr lang="en-US" b="1"/>
              <a:t>Hatred - Prov. 8:13 </a:t>
            </a:r>
          </a:p>
          <a:p>
            <a:r>
              <a:rPr lang="en-US" b="1"/>
              <a:t>Fear - Matt. 10:28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Arial Narrow" pitchFamily="34" charset="0"/>
              </a:rPr>
              <a:t>But emotion comes from knowledge.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God’s love motivates us to love (1 John 4:9-11). </a:t>
            </a:r>
          </a:p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God’s promises - hope (1 Pet. 1:3-4, 13). </a:t>
            </a:r>
          </a:p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Reconciliation - joy (Rom. 5:10-11). </a:t>
            </a:r>
          </a:p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Our sin - sorrow (2 Cor. 7:8). </a:t>
            </a:r>
          </a:p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God’s character - hate sin (Prov. 8:13). </a:t>
            </a:r>
          </a:p>
          <a:p>
            <a:pPr>
              <a:lnSpc>
                <a:spcPct val="90000"/>
              </a:lnSpc>
            </a:pPr>
            <a:r>
              <a:rPr lang="en-US" sz="3300" b="1">
                <a:latin typeface="Arial Narrow" pitchFamily="34" charset="0"/>
              </a:rPr>
              <a:t>Judgment - fear (Acts 24:25).</a:t>
            </a:r>
            <a:r>
              <a:rPr lang="en-US" sz="330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Emotion must produce fruit.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Love - obedience (John 14:15). </a:t>
            </a:r>
          </a:p>
          <a:p>
            <a:pPr>
              <a:lnSpc>
                <a:spcPct val="90000"/>
              </a:lnSpc>
            </a:pPr>
            <a:r>
              <a:rPr lang="en-US" b="1"/>
              <a:t>Hope - patience (Rom. 8:24-25). </a:t>
            </a:r>
          </a:p>
          <a:p>
            <a:pPr>
              <a:lnSpc>
                <a:spcPct val="90000"/>
              </a:lnSpc>
            </a:pPr>
            <a:r>
              <a:rPr lang="en-US" b="1"/>
              <a:t>Joy - sacrifice (2 Cor. 8:2-5).</a:t>
            </a:r>
          </a:p>
          <a:p>
            <a:pPr>
              <a:lnSpc>
                <a:spcPct val="90000"/>
              </a:lnSpc>
            </a:pPr>
            <a:r>
              <a:rPr lang="en-US" b="1"/>
              <a:t>Sorrow - repentance (2 Cor. 7:9-10).</a:t>
            </a:r>
          </a:p>
          <a:p>
            <a:pPr>
              <a:lnSpc>
                <a:spcPct val="90000"/>
              </a:lnSpc>
            </a:pPr>
            <a:r>
              <a:rPr lang="en-US" b="1"/>
              <a:t>Hatred of sin - an acceptance of God’s truth (Psalm 119:127-128). </a:t>
            </a:r>
          </a:p>
          <a:p>
            <a:pPr>
              <a:lnSpc>
                <a:spcPct val="90000"/>
              </a:lnSpc>
            </a:pPr>
            <a:r>
              <a:rPr lang="en-US" b="1"/>
              <a:t>Fear of judgment - godly living              (Acts 16:30-31).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ppt/theme/themeOverride2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400</Words>
  <Application>Microsoft Office PowerPoint</Application>
  <PresentationFormat>On-screen Show (4:3)</PresentationFormat>
  <Paragraphs>59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Office Theme</vt:lpstr>
      <vt:lpstr>PowerPoint Presentation</vt:lpstr>
      <vt:lpstr>PowerPoint Presentation</vt:lpstr>
      <vt:lpstr>emotion</vt:lpstr>
      <vt:lpstr>emotionalism</vt:lpstr>
      <vt:lpstr>Our Assemblies</vt:lpstr>
      <vt:lpstr>Reason Before Emotion</vt:lpstr>
      <vt:lpstr>There is a place for emotion.</vt:lpstr>
      <vt:lpstr>But emotion comes from knowledge.</vt:lpstr>
      <vt:lpstr>Emotion must produce fruit.</vt:lpstr>
      <vt:lpstr>Emotionalism</vt:lpstr>
      <vt:lpstr>Proper Worship</vt:lpstr>
      <vt:lpstr>Proper Worship</vt:lpstr>
      <vt:lpstr>When Emotion Becomes Emotionalism</vt:lpstr>
      <vt:lpstr>Maintaining Balance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Emotionalism</dc:title>
  <dc:creator>adminstrator</dc:creator>
  <cp:lastModifiedBy>Guest</cp:lastModifiedBy>
  <cp:revision>12</cp:revision>
  <dcterms:created xsi:type="dcterms:W3CDTF">2010-11-20T13:32:25Z</dcterms:created>
  <dcterms:modified xsi:type="dcterms:W3CDTF">2011-08-21T23:36:27Z</dcterms:modified>
</cp:coreProperties>
</file>