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4278"/>
    <a:srgbClr val="38589E"/>
    <a:srgbClr val="4065B6"/>
    <a:srgbClr val="4C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00" autoAdjust="0"/>
    <p:restoredTop sz="94660"/>
  </p:normalViewPr>
  <p:slideViewPr>
    <p:cSldViewPr>
      <p:cViewPr varScale="1">
        <p:scale>
          <a:sx n="65" d="100"/>
          <a:sy n="65" d="100"/>
        </p:scale>
        <p:origin x="-12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896B-083C-4626-B5DD-390E9EA78339}" type="datetimeFigureOut">
              <a:rPr lang="en-US" smtClean="0"/>
              <a:pPr/>
              <a:t>8/14/2011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ECBBD-CF68-4C94-A215-FFF89302D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896B-083C-4626-B5DD-390E9EA78339}" type="datetimeFigureOut">
              <a:rPr lang="en-US" smtClean="0"/>
              <a:pPr/>
              <a:t>8/14/2011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ECBBD-CF68-4C94-A215-FFF89302D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896B-083C-4626-B5DD-390E9EA78339}" type="datetimeFigureOut">
              <a:rPr lang="en-US" smtClean="0"/>
              <a:pPr/>
              <a:t>8/14/2011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ECBBD-CF68-4C94-A215-FFF89302D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896B-083C-4626-B5DD-390E9EA78339}" type="datetimeFigureOut">
              <a:rPr lang="en-US" smtClean="0"/>
              <a:pPr/>
              <a:t>8/14/2011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ECBBD-CF68-4C94-A215-FFF89302D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896B-083C-4626-B5DD-390E9EA78339}" type="datetimeFigureOut">
              <a:rPr lang="en-US" smtClean="0"/>
              <a:pPr/>
              <a:t>8/14/2011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ECBBD-CF68-4C94-A215-FFF89302D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896B-083C-4626-B5DD-390E9EA78339}" type="datetimeFigureOut">
              <a:rPr lang="en-US" smtClean="0"/>
              <a:pPr/>
              <a:t>8/14/2011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ECBBD-CF68-4C94-A215-FFF89302D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896B-083C-4626-B5DD-390E9EA78339}" type="datetimeFigureOut">
              <a:rPr lang="en-US" smtClean="0"/>
              <a:pPr/>
              <a:t>8/14/2011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ECBBD-CF68-4C94-A215-FFF89302D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896B-083C-4626-B5DD-390E9EA78339}" type="datetimeFigureOut">
              <a:rPr lang="en-US" smtClean="0"/>
              <a:pPr/>
              <a:t>8/14/2011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ECBBD-CF68-4C94-A215-FFF89302D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896B-083C-4626-B5DD-390E9EA78339}" type="datetimeFigureOut">
              <a:rPr lang="en-US" smtClean="0"/>
              <a:pPr/>
              <a:t>8/14/2011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ECBBD-CF68-4C94-A215-FFF89302D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896B-083C-4626-B5DD-390E9EA78339}" type="datetimeFigureOut">
              <a:rPr lang="en-US" smtClean="0"/>
              <a:pPr/>
              <a:t>8/14/2011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ECBBD-CF68-4C94-A215-FFF89302D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896B-083C-4626-B5DD-390E9EA78339}" type="datetimeFigureOut">
              <a:rPr lang="en-US" smtClean="0"/>
              <a:pPr/>
              <a:t>8/14/2011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ECBBD-CF68-4C94-A215-FFF89302D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2A4278"/>
            </a:gs>
            <a:gs pos="85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8896B-083C-4626-B5DD-390E9EA78339}" type="datetimeFigureOut">
              <a:rPr lang="en-US" smtClean="0"/>
              <a:pPr/>
              <a:t>8/14/2011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ECBBD-CF68-4C94-A215-FFF89302D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14400"/>
            <a:ext cx="8001000" cy="3200400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They Found</a:t>
            </a:r>
            <a:br>
              <a:rPr 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Better Way</a:t>
            </a:r>
            <a:endParaRPr lang="en-US" sz="8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4648200"/>
            <a:ext cx="7620000" cy="1981200"/>
          </a:xfrm>
        </p:spPr>
        <p:txBody>
          <a:bodyPr>
            <a:normAutofit/>
          </a:bodyPr>
          <a:lstStyle/>
          <a:p>
            <a:pPr algn="r"/>
            <a:r>
              <a:rPr lang="en-US" sz="4400" dirty="0" smtClean="0">
                <a:solidFill>
                  <a:schemeClr val="tx1"/>
                </a:solidFill>
              </a:rPr>
              <a:t>Or so they thought.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pPr algn="r"/>
            <a:r>
              <a:rPr lang="en-US" sz="3900" dirty="0" smtClean="0">
                <a:solidFill>
                  <a:schemeClr val="tx1"/>
                </a:solidFill>
              </a:rPr>
              <a:t>Proverbs 14:12</a:t>
            </a:r>
            <a:endParaRPr lang="en-US" sz="3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King David Found a Better Way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83058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Ark of God captured –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 Sam. 4:1-11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aseline="0" dirty="0" smtClean="0"/>
              <a:t>David went to get it – 2 Sam. 6:2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God’s Pattern – carry it on poles – Ex. 25:14; Num. 4:1-15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baseline="0" dirty="0" smtClean="0"/>
              <a:t>David’s better way – a new cart – </a:t>
            </a:r>
            <a:r>
              <a:rPr lang="en-US" sz="3200" dirty="0" smtClean="0"/>
              <a:t>2 Sam. 6:3-5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Uzzah touched the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Ark - </a:t>
            </a:r>
            <a:r>
              <a:rPr lang="en-US" sz="3200" dirty="0" smtClean="0"/>
              <a:t>2 Sam. 6:6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Uzzah was struck dead - </a:t>
            </a:r>
            <a:r>
              <a:rPr lang="en-US" sz="3200" dirty="0" smtClean="0"/>
              <a:t>2 Sam. 6:7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371600"/>
            <a:ext cx="8077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5485416" y="914400"/>
            <a:ext cx="155448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"/>
                            </p:stCondLst>
                            <p:childTnLst>
                              <p:par>
                                <p:cTn id="10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Solomon Found a Better Way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84582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Wisdom of Solomon – 1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3:5-12;  2 Ch. 9:23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God’s pattern for wives – </a:t>
            </a:r>
            <a:r>
              <a:rPr lang="en-US" sz="3200" dirty="0" err="1" smtClean="0"/>
              <a:t>Deu</a:t>
            </a:r>
            <a:r>
              <a:rPr lang="en-US" sz="3200" dirty="0" smtClean="0"/>
              <a:t>. 17:17;  7:3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Solomon’s better way </a:t>
            </a:r>
            <a:r>
              <a:rPr lang="en-US" sz="3200" dirty="0" smtClean="0"/>
              <a:t>–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200" dirty="0" smtClean="0"/>
              <a:t>1 </a:t>
            </a:r>
            <a:r>
              <a:rPr lang="en-US" sz="3200" dirty="0" err="1" smtClean="0"/>
              <a:t>Ki</a:t>
            </a:r>
            <a:r>
              <a:rPr lang="en-US" sz="3200" dirty="0" smtClean="0"/>
              <a:t>. 11:1-3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Turned away from God – 1 </a:t>
            </a:r>
            <a:r>
              <a:rPr lang="en-US" sz="3200" dirty="0" err="1" smtClean="0"/>
              <a:t>Ki</a:t>
            </a:r>
            <a:r>
              <a:rPr lang="en-US" sz="3200" dirty="0" smtClean="0"/>
              <a:t>. 11:3-4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Punishment – kingdom split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200" dirty="0" smtClean="0"/>
              <a:t>– 1 </a:t>
            </a:r>
            <a:r>
              <a:rPr lang="en-US" sz="3200" dirty="0" err="1" smtClean="0"/>
              <a:t>Ki</a:t>
            </a:r>
            <a:r>
              <a:rPr lang="en-US" sz="3200" dirty="0" smtClean="0"/>
              <a:t>. 11:9-13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371600"/>
            <a:ext cx="8077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5286312" y="914400"/>
            <a:ext cx="155448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"/>
                            </p:stCondLst>
                            <p:childTnLst>
                              <p:par>
                                <p:cTn id="10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Must We Do?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84582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752600"/>
            <a:ext cx="84582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 God’s Pattern – 2 Tim. 1:13;  Titus 2:6-8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 good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examples – Phil. 3:17;  1 Tim. 4:12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Learn from others’ mistakes – Rom. 15:4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Avoid man’s ways – Prov. 14:12;  Jer. 10:23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1371600"/>
            <a:ext cx="8077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God’s Plan of Salvation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609600" y="1600200"/>
            <a:ext cx="8229600" cy="452596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Hear – Romans 10:17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Believe – Hebrews 11:6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Repent – Luke 13:3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Confess – Romans 10:10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 Baptized – Mark 16:16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Remain Faithful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Repent and Pray – Acts 8:22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371600"/>
            <a:ext cx="8077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2" presetClass="entr" presetSubtype="4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2" presetClass="entr" presetSubtype="4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Serpent Offered a Better 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Simple Command – Gen. 2:15-17</a:t>
            </a:r>
          </a:p>
          <a:p>
            <a:r>
              <a:rPr lang="en-US" dirty="0" smtClean="0"/>
              <a:t>Serpent’s Better Way – Gen. 3:1-5</a:t>
            </a:r>
          </a:p>
          <a:p>
            <a:r>
              <a:rPr lang="en-US" dirty="0" smtClean="0"/>
              <a:t>Eve Chose Poorly – Gen. 3:6-7</a:t>
            </a:r>
          </a:p>
          <a:p>
            <a:r>
              <a:rPr lang="en-US" dirty="0" smtClean="0"/>
              <a:t>Punishment – Gen. 3:14-19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1371600"/>
            <a:ext cx="8077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791200" y="914400"/>
            <a:ext cx="155448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Cain Found a Better Way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83058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Cain and Abel Offered to God – Gen. 4:3-5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Abel Offered by Faith – Heb. 11:4;  Rom. 10:17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God Accepted His Offering – Gen. 4:4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Cain Didn’t Follow the Pattern – Gen. 4:7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God Did Not Accept His Offering – Gen. 4:5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Cain Killed Abel – Gen. 4:8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God cursed Cain – Gen. 4:9-16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371600"/>
            <a:ext cx="8077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783392" y="914400"/>
            <a:ext cx="155448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"/>
                            </p:stCondLst>
                            <p:childTnLst>
                              <p:par>
                                <p:cTn id="10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Noah Did It God’s Way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83058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God was grieved by sin – Gen. 6:1-7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Noah was righteous – Gen. 6:8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God gave Noah a pattern – Gen. 6:14-21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Noah followed God’s pattern – Gen. 6:22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Noah and his family were saved – Gen. 8:1-22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371600"/>
            <a:ext cx="8077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Sarah Found a Better Way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83058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Three promises to Abraham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Gen. 12:1-3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aseline="0" dirty="0" smtClean="0"/>
              <a:t>Sarah was barren – Gen. 11:30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Ten years passed – Gen. 16:3; 16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aseline="0" dirty="0" smtClean="0"/>
              <a:t>Sarah “helped” God – Gen. 16:1-6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God repeated his plan – Gen. 17:1-22</a:t>
            </a:r>
          </a:p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aseline="0" dirty="0" smtClean="0"/>
              <a:t>Isaac was the son of promise – Gen. 17:21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371600"/>
            <a:ext cx="8077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901376" y="914400"/>
            <a:ext cx="155448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"/>
                            </p:stCondLst>
                            <p:childTnLst>
                              <p:par>
                                <p:cTn id="10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Moses Did It God’s Way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83058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God specified how the Tabernacle was to be built – Exodus Chapters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25 - 31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aseline="0" dirty="0" smtClean="0"/>
              <a:t>Moses followed God’s pattern – Ex. Ch. 36 – 39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Ex. 39:42-43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371600"/>
            <a:ext cx="8077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/>
          <a:lstStyle/>
          <a:p>
            <a:r>
              <a:rPr lang="en-US" dirty="0" err="1" smtClean="0"/>
              <a:t>Nadab</a:t>
            </a:r>
            <a:r>
              <a:rPr lang="en-US" dirty="0" smtClean="0"/>
              <a:t> &amp; </a:t>
            </a:r>
            <a:r>
              <a:rPr lang="en-US" dirty="0" err="1" smtClean="0"/>
              <a:t>Abihu</a:t>
            </a:r>
            <a:r>
              <a:rPr lang="en-US" dirty="0" smtClean="0"/>
              <a:t> Found a Better Way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83058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Aaron and his sons to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be priests – Ex. 28:41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aseline="0" dirty="0" smtClean="0"/>
              <a:t>Rules given – Lev. Chapters 1 – 7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Nadab &amp;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Abihu’s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better way: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O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ffered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profane fire – Lev. 10:1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baseline="0" dirty="0" smtClean="0"/>
              <a:t>Fire consumed them – Lev. 10:2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371600"/>
            <a:ext cx="8077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5981940" y="914400"/>
            <a:ext cx="155448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"/>
                            </p:stCondLst>
                            <p:childTnLst>
                              <p:par>
                                <p:cTn id="10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Moses Found a Better Way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83058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People complained that they had no water – Num. 20:1-5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God said “speak to the rock” – Num. 20:7-8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Previously told “strike the rock” – Ex. 17:1-7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Moses struck again – Num. 20:9-11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Punishment – Num. 20:12;  Deut. 34:4-5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371600"/>
            <a:ext cx="8077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5040504" y="914400"/>
            <a:ext cx="155448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"/>
                            </p:stCondLst>
                            <p:childTnLst>
                              <p:par>
                                <p:cTn id="10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Joshua Did It God’s Way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85344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God’s Plan to take Jericho –</a:t>
            </a:r>
            <a:r>
              <a:rPr lang="en-US" sz="3200" dirty="0" smtClean="0"/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Josh. 6:3-5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March around once for six days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March around seven times on seventh day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Walls fell down – Josh. 6:20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371600"/>
            <a:ext cx="8077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443</TotalTime>
  <Words>590</Words>
  <Application>Microsoft Office PowerPoint</Application>
  <PresentationFormat>On-screen Show (4:3)</PresentationFormat>
  <Paragraphs>78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They Found a Better Way</vt:lpstr>
      <vt:lpstr>The Serpent Offered a Better Way</vt:lpstr>
      <vt:lpstr>Cain Found a Better Way</vt:lpstr>
      <vt:lpstr>Noah Did It God’s Way</vt:lpstr>
      <vt:lpstr>Sarah Found a Better Way</vt:lpstr>
      <vt:lpstr>Moses Did It God’s Way</vt:lpstr>
      <vt:lpstr>Nadab &amp; Abihu Found a Better Way</vt:lpstr>
      <vt:lpstr>Moses Found a Better Way</vt:lpstr>
      <vt:lpstr>Joshua Did It God’s Way</vt:lpstr>
      <vt:lpstr>King David Found a Better Way</vt:lpstr>
      <vt:lpstr>Solomon Found a Better Way</vt:lpstr>
      <vt:lpstr>What Must We Do?</vt:lpstr>
      <vt:lpstr>God’s Plan of Salvation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They Had a Better Way</dc:title>
  <dc:creator>Michael Hepner</dc:creator>
  <cp:lastModifiedBy>Guest</cp:lastModifiedBy>
  <cp:revision>40</cp:revision>
  <dcterms:created xsi:type="dcterms:W3CDTF">2011-07-29T13:14:50Z</dcterms:created>
  <dcterms:modified xsi:type="dcterms:W3CDTF">2011-08-14T22:58:43Z</dcterms:modified>
</cp:coreProperties>
</file>