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1EC00-CEFD-4263-9110-ACA5480202B4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8B1F-82ED-4BF9-BBFC-D192C10A7B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7448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1EC00-CEFD-4263-9110-ACA5480202B4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8B1F-82ED-4BF9-BBFC-D192C10A7B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383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1EC00-CEFD-4263-9110-ACA5480202B4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8B1F-82ED-4BF9-BBFC-D192C10A7B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3581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1EC00-CEFD-4263-9110-ACA5480202B4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8B1F-82ED-4BF9-BBFC-D192C10A7B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7757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1EC00-CEFD-4263-9110-ACA5480202B4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8B1F-82ED-4BF9-BBFC-D192C10A7B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46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1EC00-CEFD-4263-9110-ACA5480202B4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8B1F-82ED-4BF9-BBFC-D192C10A7B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8127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1EC00-CEFD-4263-9110-ACA5480202B4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8B1F-82ED-4BF9-BBFC-D192C10A7B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678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1EC00-CEFD-4263-9110-ACA5480202B4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8B1F-82ED-4BF9-BBFC-D192C10A7B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0235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1EC00-CEFD-4263-9110-ACA5480202B4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8B1F-82ED-4BF9-BBFC-D192C10A7B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590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1EC00-CEFD-4263-9110-ACA5480202B4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8B1F-82ED-4BF9-BBFC-D192C10A7B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222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1EC00-CEFD-4263-9110-ACA5480202B4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8B1F-82ED-4BF9-BBFC-D192C10A7B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7707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1EC00-CEFD-4263-9110-ACA5480202B4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88B1F-82ED-4BF9-BBFC-D192C10A7B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5212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What To Do When A Loved One Is Making A Terrible Mistake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2971800"/>
            <a:ext cx="45720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Luke 22:31-34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413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What Can We Do?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b="1" dirty="0" smtClean="0"/>
              <a:t>Warn Them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b="1" dirty="0" smtClean="0"/>
              <a:t>Respect Their Free Will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b="1" dirty="0" smtClean="0"/>
              <a:t>Pray For Them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b="1" dirty="0" smtClean="0"/>
              <a:t>Remember Who the Real Enemy 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b="1" dirty="0" smtClean="0"/>
              <a:t>Be Ready To Pick Them Back Up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3882764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41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What To Do When A Loved One Is Making A Terrible Mistake</vt:lpstr>
      <vt:lpstr>What Can We Do?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A Loved One Is Making A Terrible Mistake</dc:title>
  <dc:creator>Heath</dc:creator>
  <cp:lastModifiedBy>Guest</cp:lastModifiedBy>
  <cp:revision>7</cp:revision>
  <dcterms:created xsi:type="dcterms:W3CDTF">2011-07-12T17:48:50Z</dcterms:created>
  <dcterms:modified xsi:type="dcterms:W3CDTF">2011-07-17T22:42:29Z</dcterms:modified>
</cp:coreProperties>
</file>