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8" r:id="rId5"/>
    <p:sldId id="264" r:id="rId6"/>
    <p:sldId id="270" r:id="rId7"/>
    <p:sldId id="269" r:id="rId8"/>
    <p:sldId id="265" r:id="rId9"/>
    <p:sldId id="27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E59C7-0751-4935-B1AB-C4DAA31B4CA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6F8C43-3A10-4357-9C55-A6F846F612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Noah -                                  “Moved With Godly Fear”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5521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Hebrews 11:7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26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Obeyed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Was Saved 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Condemned the World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7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Obeyed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Was Saved 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Condemned the World</a:t>
            </a:r>
            <a:endParaRPr lang="en-US" sz="3600" b="1" dirty="0">
              <a:latin typeface="+mj-lt"/>
            </a:endParaRP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Became an Heir of Righteousness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7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3742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</p:txBody>
      </p:sp>
    </p:spTree>
    <p:extLst>
      <p:ext uri="{BB962C8B-B14F-4D97-AF65-F5344CB8AC3E}">
        <p14:creationId xmlns:p14="http://schemas.microsoft.com/office/powerpoint/2010/main" xmlns="" val="4717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Noah’s Faith Overcame Obstacles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Delay in Time - 120 years!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Lack of Evidence - Heb. 11:1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Opposition From Unbelievers</a:t>
            </a:r>
            <a:endParaRPr 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016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</p:txBody>
      </p:sp>
    </p:spTree>
    <p:extLst>
      <p:ext uri="{BB962C8B-B14F-4D97-AF65-F5344CB8AC3E}">
        <p14:creationId xmlns:p14="http://schemas.microsoft.com/office/powerpoint/2010/main" xmlns="" val="4717397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Obeyed God</a:t>
            </a:r>
          </a:p>
        </p:txBody>
      </p:sp>
    </p:spTree>
    <p:extLst>
      <p:ext uri="{BB962C8B-B14F-4D97-AF65-F5344CB8AC3E}">
        <p14:creationId xmlns:p14="http://schemas.microsoft.com/office/powerpoint/2010/main" xmlns="" val="307780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Noah’s Obedience Was Exact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Genesis 6:14-16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Ark made of gopher wood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300 </a:t>
            </a:r>
            <a:r>
              <a:rPr lang="en-US" sz="3400" b="1" dirty="0">
                <a:solidFill>
                  <a:schemeClr val="bg1"/>
                </a:solidFill>
                <a:latin typeface="+mj-lt"/>
              </a:rPr>
              <a:t>x 50 x 30 cubits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Rooms, three decks, window, door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Covered inside and outside with pitch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Genesis 6:22</a:t>
            </a:r>
            <a:endParaRPr 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624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Obeyed God</a:t>
            </a:r>
          </a:p>
        </p:txBody>
      </p:sp>
    </p:spTree>
    <p:extLst>
      <p:ext uri="{BB962C8B-B14F-4D97-AF65-F5344CB8AC3E}">
        <p14:creationId xmlns:p14="http://schemas.microsoft.com/office/powerpoint/2010/main" xmlns="" val="4717397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How To Identify “Godly Fear”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 smtClean="0">
                <a:latin typeface="+mj-lt"/>
              </a:rPr>
              <a:t>Noah Believed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Obeyed God</a:t>
            </a:r>
          </a:p>
          <a:p>
            <a:pPr marL="742950" indent="-742950">
              <a:buClrTx/>
              <a:buSzPct val="100000"/>
              <a:buFont typeface="+mj-lt"/>
              <a:buAutoNum type="arabicPeriod"/>
            </a:pPr>
            <a:r>
              <a:rPr lang="en-US" sz="3600" b="1" dirty="0">
                <a:latin typeface="+mj-lt"/>
              </a:rPr>
              <a:t>Noah </a:t>
            </a:r>
            <a:r>
              <a:rPr lang="en-US" sz="3600" b="1" dirty="0" smtClean="0">
                <a:latin typeface="+mj-lt"/>
              </a:rPr>
              <a:t>Was Saved </a:t>
            </a:r>
          </a:p>
        </p:txBody>
      </p:sp>
    </p:spTree>
    <p:extLst>
      <p:ext uri="{BB962C8B-B14F-4D97-AF65-F5344CB8AC3E}">
        <p14:creationId xmlns:p14="http://schemas.microsoft.com/office/powerpoint/2010/main" xmlns="" val="170136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179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Noah -                                  “Moved With Godly Fear”</vt:lpstr>
      <vt:lpstr>How To Identify “Godly Fear”</vt:lpstr>
      <vt:lpstr>How To Identify “Godly Fear”</vt:lpstr>
      <vt:lpstr>Noah’s Faith Overcame Obstacles</vt:lpstr>
      <vt:lpstr>How To Identify “Godly Fear”</vt:lpstr>
      <vt:lpstr>How To Identify “Godly Fear”</vt:lpstr>
      <vt:lpstr>Noah’s Obedience Was Exact</vt:lpstr>
      <vt:lpstr>How To Identify “Godly Fear”</vt:lpstr>
      <vt:lpstr>How To Identify “Godly Fear”</vt:lpstr>
      <vt:lpstr>How To Identify “Godly Fear”</vt:lpstr>
      <vt:lpstr>How To Identify “Godly Fear”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 -                                  “Moved With Godly Fear”</dc:title>
  <dc:creator>Heath</dc:creator>
  <cp:lastModifiedBy>Guest</cp:lastModifiedBy>
  <cp:revision>9</cp:revision>
  <dcterms:created xsi:type="dcterms:W3CDTF">2011-07-08T19:53:30Z</dcterms:created>
  <dcterms:modified xsi:type="dcterms:W3CDTF">2011-07-10T22:41:13Z</dcterms:modified>
</cp:coreProperties>
</file>