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8" r:id="rId5"/>
    <p:sldId id="264" r:id="rId6"/>
    <p:sldId id="270" r:id="rId7"/>
    <p:sldId id="269" r:id="rId8"/>
    <p:sldId id="265" r:id="rId9"/>
    <p:sldId id="271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3E59C7-0751-4935-B1AB-C4DAA31B4CAB}" type="datetimeFigureOut">
              <a:rPr lang="en-US" smtClean="0"/>
              <a:pPr/>
              <a:t>7/10/2011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6F8C43-3A10-4357-9C55-A6F846F6128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ffectLst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Calibri" pitchFamily="34" charset="0"/>
                <a:cs typeface="Calibri" pitchFamily="34" charset="0"/>
              </a:rPr>
              <a:t>Noah -                                  “Moved With Godly Fear”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696" cy="155213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j-lt"/>
              </a:rPr>
              <a:t>Hebrews 11:7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3268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How To Identify “Godly Fear”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 smtClean="0">
                <a:latin typeface="+mj-lt"/>
              </a:rPr>
              <a:t>Noah Believed God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>
                <a:latin typeface="+mj-lt"/>
              </a:rPr>
              <a:t>Noah </a:t>
            </a:r>
            <a:r>
              <a:rPr lang="en-US" sz="3600" b="1" dirty="0" smtClean="0">
                <a:latin typeface="+mj-lt"/>
              </a:rPr>
              <a:t>Obeyed God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>
                <a:latin typeface="+mj-lt"/>
              </a:rPr>
              <a:t>Noah </a:t>
            </a:r>
            <a:r>
              <a:rPr lang="en-US" sz="3600" b="1" dirty="0" smtClean="0">
                <a:latin typeface="+mj-lt"/>
              </a:rPr>
              <a:t>Was Saved 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 smtClean="0">
                <a:latin typeface="+mj-lt"/>
              </a:rPr>
              <a:t>Noah Condemned the World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1739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How To Identify “Godly Fear”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 smtClean="0">
                <a:latin typeface="+mj-lt"/>
              </a:rPr>
              <a:t>Noah Believed God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>
                <a:latin typeface="+mj-lt"/>
              </a:rPr>
              <a:t>Noah </a:t>
            </a:r>
            <a:r>
              <a:rPr lang="en-US" sz="3600" b="1" dirty="0" smtClean="0">
                <a:latin typeface="+mj-lt"/>
              </a:rPr>
              <a:t>Obeyed God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>
                <a:latin typeface="+mj-lt"/>
              </a:rPr>
              <a:t>Noah </a:t>
            </a:r>
            <a:r>
              <a:rPr lang="en-US" sz="3600" b="1" dirty="0" smtClean="0">
                <a:latin typeface="+mj-lt"/>
              </a:rPr>
              <a:t>Was Saved 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 smtClean="0">
                <a:latin typeface="+mj-lt"/>
              </a:rPr>
              <a:t>Noah Condemned the World</a:t>
            </a:r>
            <a:endParaRPr lang="en-US" sz="3600" b="1" dirty="0">
              <a:latin typeface="+mj-lt"/>
            </a:endParaRP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>
                <a:latin typeface="+mj-lt"/>
              </a:rPr>
              <a:t>Noah </a:t>
            </a:r>
            <a:r>
              <a:rPr lang="en-US" sz="3600" b="1" dirty="0" smtClean="0">
                <a:latin typeface="+mj-lt"/>
              </a:rPr>
              <a:t>Became an Heir of Righteousness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1739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How To Identify “Godly Fear”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737423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How To Identify “Godly Fear”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 smtClean="0">
                <a:latin typeface="+mj-lt"/>
              </a:rPr>
              <a:t>Noah Believed God</a:t>
            </a:r>
          </a:p>
        </p:txBody>
      </p:sp>
    </p:spTree>
    <p:extLst>
      <p:ext uri="{BB962C8B-B14F-4D97-AF65-F5344CB8AC3E}">
        <p14:creationId xmlns:p14="http://schemas.microsoft.com/office/powerpoint/2010/main" xmlns="" val="471739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Noah’s Faith Overcame Obstacles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Delay in Time - 120 years!</a:t>
            </a:r>
          </a:p>
          <a:p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Lack of Evidence - Heb. 11:1</a:t>
            </a:r>
          </a:p>
          <a:p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Opposition From Unbelievers</a:t>
            </a:r>
            <a:endParaRPr lang="en-US" sz="3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016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How To Identify “Godly Fear”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 smtClean="0">
                <a:latin typeface="+mj-lt"/>
              </a:rPr>
              <a:t>Noah Believed God</a:t>
            </a:r>
          </a:p>
        </p:txBody>
      </p:sp>
    </p:spTree>
    <p:extLst>
      <p:ext uri="{BB962C8B-B14F-4D97-AF65-F5344CB8AC3E}">
        <p14:creationId xmlns:p14="http://schemas.microsoft.com/office/powerpoint/2010/main" xmlns="" val="47173973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How To Identify “Godly Fear”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 smtClean="0">
                <a:latin typeface="+mj-lt"/>
              </a:rPr>
              <a:t>Noah Believed God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>
                <a:latin typeface="+mj-lt"/>
              </a:rPr>
              <a:t>Noah </a:t>
            </a:r>
            <a:r>
              <a:rPr lang="en-US" sz="3600" b="1" dirty="0" smtClean="0">
                <a:latin typeface="+mj-lt"/>
              </a:rPr>
              <a:t>Obeyed God</a:t>
            </a:r>
          </a:p>
        </p:txBody>
      </p:sp>
    </p:spTree>
    <p:extLst>
      <p:ext uri="{BB962C8B-B14F-4D97-AF65-F5344CB8AC3E}">
        <p14:creationId xmlns:p14="http://schemas.microsoft.com/office/powerpoint/2010/main" xmlns="" val="3077800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Noah’s Obedience Was Exact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Genesis 6:14-16</a:t>
            </a:r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</a:pPr>
            <a:r>
              <a:rPr lang="en-US" sz="3400" b="1" dirty="0" smtClean="0">
                <a:solidFill>
                  <a:schemeClr val="bg1"/>
                </a:solidFill>
                <a:latin typeface="+mj-lt"/>
              </a:rPr>
              <a:t>Ark made of gopher wood</a:t>
            </a:r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</a:pPr>
            <a:r>
              <a:rPr lang="en-US" sz="3400" b="1" dirty="0" smtClean="0">
                <a:solidFill>
                  <a:schemeClr val="bg1"/>
                </a:solidFill>
                <a:latin typeface="+mj-lt"/>
              </a:rPr>
              <a:t>300 </a:t>
            </a:r>
            <a:r>
              <a:rPr lang="en-US" sz="3400" b="1" dirty="0">
                <a:solidFill>
                  <a:schemeClr val="bg1"/>
                </a:solidFill>
                <a:latin typeface="+mj-lt"/>
              </a:rPr>
              <a:t>x 50 x 30 cubits</a:t>
            </a:r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</a:pPr>
            <a:r>
              <a:rPr lang="en-US" sz="3400" b="1" dirty="0" smtClean="0">
                <a:solidFill>
                  <a:schemeClr val="bg1"/>
                </a:solidFill>
                <a:latin typeface="+mj-lt"/>
              </a:rPr>
              <a:t>Rooms, three decks, window, door</a:t>
            </a:r>
          </a:p>
          <a:p>
            <a:pPr lvl="1">
              <a:buClr>
                <a:schemeClr val="accent1">
                  <a:lumMod val="20000"/>
                  <a:lumOff val="80000"/>
                </a:schemeClr>
              </a:buClr>
            </a:pPr>
            <a:r>
              <a:rPr lang="en-US" sz="3400" b="1" dirty="0" smtClean="0">
                <a:solidFill>
                  <a:schemeClr val="bg1"/>
                </a:solidFill>
                <a:latin typeface="+mj-lt"/>
              </a:rPr>
              <a:t>Covered inside and outside with pitch</a:t>
            </a:r>
          </a:p>
          <a:p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Genesis 6:22</a:t>
            </a:r>
            <a:endParaRPr lang="en-US" sz="3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46241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How To Identify “Godly Fear”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 smtClean="0">
                <a:latin typeface="+mj-lt"/>
              </a:rPr>
              <a:t>Noah Believed God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>
                <a:latin typeface="+mj-lt"/>
              </a:rPr>
              <a:t>Noah </a:t>
            </a:r>
            <a:r>
              <a:rPr lang="en-US" sz="3600" b="1" dirty="0" smtClean="0">
                <a:latin typeface="+mj-lt"/>
              </a:rPr>
              <a:t>Obeyed God</a:t>
            </a:r>
          </a:p>
        </p:txBody>
      </p:sp>
    </p:spTree>
    <p:extLst>
      <p:ext uri="{BB962C8B-B14F-4D97-AF65-F5344CB8AC3E}">
        <p14:creationId xmlns:p14="http://schemas.microsoft.com/office/powerpoint/2010/main" xmlns="" val="47173973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How To Identify “Godly Fear”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 smtClean="0">
                <a:latin typeface="+mj-lt"/>
              </a:rPr>
              <a:t>Noah Believed God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>
                <a:latin typeface="+mj-lt"/>
              </a:rPr>
              <a:t>Noah </a:t>
            </a:r>
            <a:r>
              <a:rPr lang="en-US" sz="3600" b="1" dirty="0" smtClean="0">
                <a:latin typeface="+mj-lt"/>
              </a:rPr>
              <a:t>Obeyed God</a:t>
            </a:r>
          </a:p>
          <a:p>
            <a:pPr marL="742950" indent="-742950">
              <a:buClrTx/>
              <a:buSzPct val="100000"/>
              <a:buFont typeface="+mj-lt"/>
              <a:buAutoNum type="arabicPeriod"/>
            </a:pPr>
            <a:r>
              <a:rPr lang="en-US" sz="3600" b="1" dirty="0">
                <a:latin typeface="+mj-lt"/>
              </a:rPr>
              <a:t>Noah </a:t>
            </a:r>
            <a:r>
              <a:rPr lang="en-US" sz="3600" b="1" dirty="0" smtClean="0">
                <a:latin typeface="+mj-lt"/>
              </a:rPr>
              <a:t>Was Saved </a:t>
            </a:r>
          </a:p>
        </p:txBody>
      </p:sp>
    </p:spTree>
    <p:extLst>
      <p:ext uri="{BB962C8B-B14F-4D97-AF65-F5344CB8AC3E}">
        <p14:creationId xmlns:p14="http://schemas.microsoft.com/office/powerpoint/2010/main" xmlns="" val="1701361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179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Noah -                                  “Moved With Godly Fear”</vt:lpstr>
      <vt:lpstr>How To Identify “Godly Fear”</vt:lpstr>
      <vt:lpstr>How To Identify “Godly Fear”</vt:lpstr>
      <vt:lpstr>Noah’s Faith Overcame Obstacles</vt:lpstr>
      <vt:lpstr>How To Identify “Godly Fear”</vt:lpstr>
      <vt:lpstr>How To Identify “Godly Fear”</vt:lpstr>
      <vt:lpstr>Noah’s Obedience Was Exact</vt:lpstr>
      <vt:lpstr>How To Identify “Godly Fear”</vt:lpstr>
      <vt:lpstr>How To Identify “Godly Fear”</vt:lpstr>
      <vt:lpstr>How To Identify “Godly Fear”</vt:lpstr>
      <vt:lpstr>How To Identify “Godly Fear”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Noah -                                  “Moved With Godly Fear”</dc:title>
  <dc:creator>Heath</dc:creator>
  <cp:lastModifiedBy>Guest</cp:lastModifiedBy>
  <cp:revision>9</cp:revision>
  <dcterms:created xsi:type="dcterms:W3CDTF">2011-07-08T19:53:30Z</dcterms:created>
  <dcterms:modified xsi:type="dcterms:W3CDTF">2011-07-10T22:41:13Z</dcterms:modified>
</cp:coreProperties>
</file>