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6" r:id="rId3"/>
    <p:sldId id="256" r:id="rId4"/>
    <p:sldId id="268" r:id="rId5"/>
    <p:sldId id="269" r:id="rId6"/>
    <p:sldId id="270" r:id="rId7"/>
    <p:sldId id="271" r:id="rId8"/>
    <p:sldId id="272" r:id="rId9"/>
    <p:sldId id="258" r:id="rId10"/>
    <p:sldId id="259" r:id="rId11"/>
    <p:sldId id="260" r:id="rId12"/>
    <p:sldId id="263" r:id="rId13"/>
    <p:sldId id="264" r:id="rId14"/>
    <p:sldId id="265" r:id="rId15"/>
    <p:sldId id="274" r:id="rId16"/>
    <p:sldId id="275" r:id="rId17"/>
    <p:sldId id="276" r:id="rId18"/>
    <p:sldId id="278" r:id="rId19"/>
    <p:sldId id="277" r:id="rId20"/>
    <p:sldId id="279" r:id="rId21"/>
    <p:sldId id="280" r:id="rId22"/>
    <p:sldId id="281" r:id="rId23"/>
    <p:sldId id="282" r:id="rId24"/>
    <p:sldId id="283"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CA90B-3DF7-4040-AA87-930F87AFB414}" type="datetimeFigureOut">
              <a:rPr lang="en-US" smtClean="0"/>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307993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CA90B-3DF7-4040-AA87-930F87AFB414}" type="datetimeFigureOut">
              <a:rPr lang="en-US" smtClean="0"/>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22388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CA90B-3DF7-4040-AA87-930F87AFB414}" type="datetimeFigureOut">
              <a:rPr lang="en-US" smtClean="0"/>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375645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66CA90B-3DF7-4040-AA87-930F87AFB414}" type="datetimeFigureOut">
              <a:rPr lang="en-US" smtClean="0"/>
              <a:t>7/1/2011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290268C-BF8B-4772-9F82-F79232B9E30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6CA90B-3DF7-4040-AA87-930F87AFB414}" type="datetimeFigureOut">
              <a:rPr lang="en-US" smtClean="0"/>
              <a:t>7/1/2011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90268C-BF8B-4772-9F82-F79232B9E30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6CA90B-3DF7-4040-AA87-930F87AFB414}" type="datetimeFigureOut">
              <a:rPr lang="en-US" smtClean="0"/>
              <a:t>7/1/2011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90268C-BF8B-4772-9F82-F79232B9E30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6CA90B-3DF7-4040-AA87-930F87AFB414}" type="datetimeFigureOut">
              <a:rPr lang="en-US" smtClean="0"/>
              <a:t>7/1/2011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290268C-BF8B-4772-9F82-F79232B9E30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6CA90B-3DF7-4040-AA87-930F87AFB414}" type="datetimeFigureOut">
              <a:rPr lang="en-US" smtClean="0"/>
              <a:t>7/1/2011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290268C-BF8B-4772-9F82-F79232B9E30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66CA90B-3DF7-4040-AA87-930F87AFB414}" type="datetimeFigureOut">
              <a:rPr lang="en-US" smtClean="0"/>
              <a:t>7/1/2011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290268C-BF8B-4772-9F82-F79232B9E30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6CA90B-3DF7-4040-AA87-930F87AFB414}" type="datetimeFigureOut">
              <a:rPr lang="en-US" smtClean="0"/>
              <a:t>7/1/2011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290268C-BF8B-4772-9F82-F79232B9E30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66CA90B-3DF7-4040-AA87-930F87AFB414}" type="datetimeFigureOut">
              <a:rPr lang="en-US" smtClean="0"/>
              <a:t>7/1/2011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290268C-BF8B-4772-9F82-F79232B9E30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CA90B-3DF7-4040-AA87-930F87AFB414}" type="datetimeFigureOut">
              <a:rPr lang="en-US" smtClean="0"/>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3979491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6CA90B-3DF7-4040-AA87-930F87AFB414}" type="datetimeFigureOut">
              <a:rPr lang="en-US" smtClean="0"/>
              <a:t>7/1/2011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290268C-BF8B-4772-9F82-F79232B9E30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6CA90B-3DF7-4040-AA87-930F87AFB414}" type="datetimeFigureOut">
              <a:rPr lang="en-US" smtClean="0"/>
              <a:t>7/1/2011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90268C-BF8B-4772-9F82-F79232B9E30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6CA90B-3DF7-4040-AA87-930F87AFB414}" type="datetimeFigureOut">
              <a:rPr lang="en-US" smtClean="0"/>
              <a:t>7/1/2011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90268C-BF8B-4772-9F82-F79232B9E3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CA90B-3DF7-4040-AA87-930F87AFB414}" type="datetimeFigureOut">
              <a:rPr lang="en-US" smtClean="0"/>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111168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CA90B-3DF7-4040-AA87-930F87AFB414}" type="datetimeFigureOut">
              <a:rPr lang="en-US" smtClean="0"/>
              <a:t>7/1/2011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20104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CA90B-3DF7-4040-AA87-930F87AFB414}" type="datetimeFigureOut">
              <a:rPr lang="en-US" smtClean="0"/>
              <a:t>7/1/2011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70763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CA90B-3DF7-4040-AA87-930F87AFB414}" type="datetimeFigureOut">
              <a:rPr lang="en-US" smtClean="0"/>
              <a:t>7/1/2011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317241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CA90B-3DF7-4040-AA87-930F87AFB414}" type="datetimeFigureOut">
              <a:rPr lang="en-US" smtClean="0"/>
              <a:t>7/1/2011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282061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CA90B-3DF7-4040-AA87-930F87AFB414}" type="datetimeFigureOut">
              <a:rPr lang="en-US" smtClean="0"/>
              <a:t>7/1/2011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360196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CA90B-3DF7-4040-AA87-930F87AFB414}" type="datetimeFigureOut">
              <a:rPr lang="en-US" smtClean="0"/>
              <a:t>7/1/2011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268C-BF8B-4772-9F82-F79232B9E307}" type="slidenum">
              <a:rPr lang="en-US" smtClean="0"/>
              <a:t>‹#›</a:t>
            </a:fld>
            <a:endParaRPr lang="en-US"/>
          </a:p>
        </p:txBody>
      </p:sp>
    </p:spTree>
    <p:extLst>
      <p:ext uri="{BB962C8B-B14F-4D97-AF65-F5344CB8AC3E}">
        <p14:creationId xmlns:p14="http://schemas.microsoft.com/office/powerpoint/2010/main" val="372334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CA90B-3DF7-4040-AA87-930F87AFB414}" type="datetimeFigureOut">
              <a:rPr lang="en-US" smtClean="0"/>
              <a:t>7/1/2011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0268C-BF8B-4772-9F82-F79232B9E307}" type="slidenum">
              <a:rPr lang="en-US" smtClean="0"/>
              <a:t>‹#›</a:t>
            </a:fld>
            <a:endParaRPr lang="en-US"/>
          </a:p>
        </p:txBody>
      </p:sp>
    </p:spTree>
    <p:extLst>
      <p:ext uri="{BB962C8B-B14F-4D97-AF65-F5344CB8AC3E}">
        <p14:creationId xmlns:p14="http://schemas.microsoft.com/office/powerpoint/2010/main" val="3465195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6CA90B-3DF7-4040-AA87-930F87AFB414}" type="datetimeFigureOut">
              <a:rPr lang="en-US" smtClean="0"/>
              <a:t>7/1/2011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90268C-BF8B-4772-9F82-F79232B9E3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521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181600" y="990600"/>
            <a:ext cx="0" cy="956101"/>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6" name="Rounded Rectangle 5"/>
          <p:cNvSpPr/>
          <p:nvPr/>
        </p:nvSpPr>
        <p:spPr>
          <a:xfrm>
            <a:off x="4267200" y="1905000"/>
            <a:ext cx="1828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1946701"/>
            <a:ext cx="1371600" cy="830997"/>
          </a:xfrm>
          <a:prstGeom prst="rect">
            <a:avLst/>
          </a:prstGeom>
          <a:noFill/>
        </p:spPr>
        <p:txBody>
          <a:bodyPr wrap="square" rtlCol="0">
            <a:spAutoFit/>
          </a:bodyPr>
          <a:lstStyle/>
          <a:p>
            <a:pPr algn="ctr"/>
            <a:r>
              <a:rPr lang="en-US" sz="2400" b="1" dirty="0" smtClean="0"/>
              <a:t>Lust of the Flesh</a:t>
            </a:r>
            <a:endParaRPr lang="en-US" sz="2400" b="1" dirty="0"/>
          </a:p>
        </p:txBody>
      </p:sp>
      <p:sp>
        <p:nvSpPr>
          <p:cNvPr id="2" name="Title 1"/>
          <p:cNvSpPr>
            <a:spLocks noGrp="1"/>
          </p:cNvSpPr>
          <p:nvPr>
            <p:ph type="title"/>
          </p:nvPr>
        </p:nvSpPr>
        <p:spPr>
          <a:xfrm>
            <a:off x="457200" y="274638"/>
            <a:ext cx="8229600" cy="792162"/>
          </a:xfrm>
          <a:solidFill>
            <a:schemeClr val="bg1">
              <a:lumMod val="95000"/>
            </a:schemeClr>
          </a:solidFill>
          <a:ln>
            <a:solidFill>
              <a:schemeClr val="tx1"/>
            </a:solidFill>
          </a:ln>
        </p:spPr>
        <p:txBody>
          <a:bodyPr>
            <a:normAutofit fontScale="90000"/>
          </a:bodyPr>
          <a:lstStyle/>
          <a:p>
            <a:r>
              <a:rPr lang="en-US" b="1" dirty="0" smtClean="0"/>
              <a:t>The Devil’s Tackle Box - 1 John 2:16</a:t>
            </a:r>
            <a:endParaRPr lang="en-US" b="1" dirty="0"/>
          </a:p>
        </p:txBody>
      </p:sp>
    </p:spTree>
    <p:extLst>
      <p:ext uri="{BB962C8B-B14F-4D97-AF65-F5344CB8AC3E}">
        <p14:creationId xmlns:p14="http://schemas.microsoft.com/office/powerpoint/2010/main" val="339552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181600" y="990600"/>
            <a:ext cx="0" cy="956101"/>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6" name="Rounded Rectangle 5"/>
          <p:cNvSpPr/>
          <p:nvPr/>
        </p:nvSpPr>
        <p:spPr>
          <a:xfrm>
            <a:off x="4267200" y="1905000"/>
            <a:ext cx="1828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172200" y="990600"/>
            <a:ext cx="0" cy="2403901"/>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4495800" y="1946701"/>
            <a:ext cx="1371600" cy="830997"/>
          </a:xfrm>
          <a:prstGeom prst="rect">
            <a:avLst/>
          </a:prstGeom>
          <a:noFill/>
        </p:spPr>
        <p:txBody>
          <a:bodyPr wrap="square" rtlCol="0">
            <a:spAutoFit/>
          </a:bodyPr>
          <a:lstStyle/>
          <a:p>
            <a:pPr algn="ctr"/>
            <a:r>
              <a:rPr lang="en-US" sz="2400" b="1" dirty="0" smtClean="0"/>
              <a:t>Lust of the Flesh</a:t>
            </a:r>
            <a:endParaRPr lang="en-US" sz="2400" b="1" dirty="0"/>
          </a:p>
        </p:txBody>
      </p:sp>
      <p:sp>
        <p:nvSpPr>
          <p:cNvPr id="11" name="Rounded Rectangle 10"/>
          <p:cNvSpPr/>
          <p:nvPr/>
        </p:nvSpPr>
        <p:spPr>
          <a:xfrm>
            <a:off x="5257800" y="3352800"/>
            <a:ext cx="1828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86400" y="3394501"/>
            <a:ext cx="1371600" cy="830997"/>
          </a:xfrm>
          <a:prstGeom prst="rect">
            <a:avLst/>
          </a:prstGeom>
          <a:noFill/>
        </p:spPr>
        <p:txBody>
          <a:bodyPr wrap="square" rtlCol="0">
            <a:spAutoFit/>
          </a:bodyPr>
          <a:lstStyle/>
          <a:p>
            <a:pPr algn="ctr"/>
            <a:r>
              <a:rPr lang="en-US" sz="2400" b="1" dirty="0" smtClean="0"/>
              <a:t>Lust of the Eyes</a:t>
            </a:r>
            <a:endParaRPr lang="en-US" sz="2400" b="1" dirty="0"/>
          </a:p>
        </p:txBody>
      </p:sp>
      <p:sp>
        <p:nvSpPr>
          <p:cNvPr id="2" name="Title 1"/>
          <p:cNvSpPr>
            <a:spLocks noGrp="1"/>
          </p:cNvSpPr>
          <p:nvPr>
            <p:ph type="title"/>
          </p:nvPr>
        </p:nvSpPr>
        <p:spPr>
          <a:xfrm>
            <a:off x="457200" y="274638"/>
            <a:ext cx="8229600" cy="792162"/>
          </a:xfrm>
          <a:solidFill>
            <a:schemeClr val="bg1">
              <a:lumMod val="95000"/>
            </a:schemeClr>
          </a:solidFill>
          <a:ln>
            <a:solidFill>
              <a:schemeClr val="tx1"/>
            </a:solidFill>
          </a:ln>
        </p:spPr>
        <p:txBody>
          <a:bodyPr>
            <a:normAutofit fontScale="90000"/>
          </a:bodyPr>
          <a:lstStyle/>
          <a:p>
            <a:r>
              <a:rPr lang="en-US" b="1" dirty="0" smtClean="0"/>
              <a:t>The Devil’s Tackle Box - 1 John 2:16</a:t>
            </a:r>
            <a:endParaRPr lang="en-US" b="1" dirty="0"/>
          </a:p>
        </p:txBody>
      </p:sp>
    </p:spTree>
    <p:extLst>
      <p:ext uri="{BB962C8B-B14F-4D97-AF65-F5344CB8AC3E}">
        <p14:creationId xmlns:p14="http://schemas.microsoft.com/office/powerpoint/2010/main" val="313969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181600" y="990600"/>
            <a:ext cx="0" cy="956101"/>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6" name="Rounded Rectangle 5"/>
          <p:cNvSpPr/>
          <p:nvPr/>
        </p:nvSpPr>
        <p:spPr>
          <a:xfrm>
            <a:off x="4267200" y="1905000"/>
            <a:ext cx="1828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172200" y="990600"/>
            <a:ext cx="0" cy="2403901"/>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4495800" y="1946701"/>
            <a:ext cx="1371600" cy="830997"/>
          </a:xfrm>
          <a:prstGeom prst="rect">
            <a:avLst/>
          </a:prstGeom>
          <a:noFill/>
        </p:spPr>
        <p:txBody>
          <a:bodyPr wrap="square" rtlCol="0">
            <a:spAutoFit/>
          </a:bodyPr>
          <a:lstStyle/>
          <a:p>
            <a:pPr algn="ctr"/>
            <a:r>
              <a:rPr lang="en-US" sz="2400" b="1" dirty="0" smtClean="0"/>
              <a:t>Lust of the Flesh</a:t>
            </a:r>
            <a:endParaRPr lang="en-US" sz="2400" b="1" dirty="0"/>
          </a:p>
        </p:txBody>
      </p:sp>
      <p:sp>
        <p:nvSpPr>
          <p:cNvPr id="11" name="Rounded Rectangle 10"/>
          <p:cNvSpPr/>
          <p:nvPr/>
        </p:nvSpPr>
        <p:spPr>
          <a:xfrm>
            <a:off x="5257800" y="3352800"/>
            <a:ext cx="1828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86400" y="3394501"/>
            <a:ext cx="1371600" cy="830997"/>
          </a:xfrm>
          <a:prstGeom prst="rect">
            <a:avLst/>
          </a:prstGeom>
          <a:noFill/>
        </p:spPr>
        <p:txBody>
          <a:bodyPr wrap="square" rtlCol="0">
            <a:spAutoFit/>
          </a:bodyPr>
          <a:lstStyle/>
          <a:p>
            <a:pPr algn="ctr"/>
            <a:r>
              <a:rPr lang="en-US" sz="2400" b="1" dirty="0" smtClean="0"/>
              <a:t>Lust of the Eyes</a:t>
            </a:r>
            <a:endParaRPr lang="en-US" sz="2400" b="1" dirty="0"/>
          </a:p>
        </p:txBody>
      </p:sp>
      <p:cxnSp>
        <p:nvCxnSpPr>
          <p:cNvPr id="13" name="Straight Connector 12"/>
          <p:cNvCxnSpPr/>
          <p:nvPr/>
        </p:nvCxnSpPr>
        <p:spPr>
          <a:xfrm>
            <a:off x="7239000" y="990600"/>
            <a:ext cx="0" cy="3927901"/>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14" name="Rounded Rectangle 13"/>
          <p:cNvSpPr/>
          <p:nvPr/>
        </p:nvSpPr>
        <p:spPr>
          <a:xfrm>
            <a:off x="6373091" y="4724400"/>
            <a:ext cx="1828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601691" y="4766101"/>
            <a:ext cx="1371600" cy="830997"/>
          </a:xfrm>
          <a:prstGeom prst="rect">
            <a:avLst/>
          </a:prstGeom>
          <a:noFill/>
        </p:spPr>
        <p:txBody>
          <a:bodyPr wrap="square" rtlCol="0">
            <a:spAutoFit/>
          </a:bodyPr>
          <a:lstStyle/>
          <a:p>
            <a:pPr algn="ctr"/>
            <a:r>
              <a:rPr lang="en-US" sz="2400" b="1" dirty="0" smtClean="0"/>
              <a:t>Pride of Life</a:t>
            </a:r>
            <a:endParaRPr lang="en-US" sz="2400" b="1" dirty="0"/>
          </a:p>
        </p:txBody>
      </p:sp>
      <p:sp>
        <p:nvSpPr>
          <p:cNvPr id="2" name="Title 1"/>
          <p:cNvSpPr>
            <a:spLocks noGrp="1"/>
          </p:cNvSpPr>
          <p:nvPr>
            <p:ph type="title"/>
          </p:nvPr>
        </p:nvSpPr>
        <p:spPr>
          <a:xfrm>
            <a:off x="457200" y="274638"/>
            <a:ext cx="8229600" cy="792162"/>
          </a:xfrm>
          <a:solidFill>
            <a:schemeClr val="bg1">
              <a:lumMod val="95000"/>
            </a:schemeClr>
          </a:solidFill>
          <a:ln>
            <a:solidFill>
              <a:schemeClr val="tx1"/>
            </a:solidFill>
          </a:ln>
        </p:spPr>
        <p:txBody>
          <a:bodyPr>
            <a:normAutofit fontScale="90000"/>
          </a:bodyPr>
          <a:lstStyle/>
          <a:p>
            <a:r>
              <a:rPr lang="en-US" b="1" dirty="0" smtClean="0"/>
              <a:t>The Devil’s Tackle Box - 1 John 2:16</a:t>
            </a:r>
            <a:endParaRPr lang="en-US" b="1" dirty="0"/>
          </a:p>
        </p:txBody>
      </p:sp>
    </p:spTree>
    <p:extLst>
      <p:ext uri="{BB962C8B-B14F-4D97-AF65-F5344CB8AC3E}">
        <p14:creationId xmlns:p14="http://schemas.microsoft.com/office/powerpoint/2010/main" val="313969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t>1. Strong Determination To Resist Temptation</a:t>
            </a:r>
            <a:endParaRPr lang="en-US" b="1" dirty="0"/>
          </a:p>
        </p:txBody>
      </p:sp>
      <p:sp>
        <p:nvSpPr>
          <p:cNvPr id="3" name="Content Placeholder 2"/>
          <p:cNvSpPr>
            <a:spLocks noGrp="1"/>
          </p:cNvSpPr>
          <p:nvPr>
            <p:ph idx="1"/>
          </p:nvPr>
        </p:nvSpPr>
        <p:spPr>
          <a:xfrm>
            <a:off x="457200" y="2057400"/>
            <a:ext cx="8229600" cy="4068763"/>
          </a:xfrm>
        </p:spPr>
        <p:txBody>
          <a:bodyPr>
            <a:normAutofit/>
          </a:bodyPr>
          <a:lstStyle/>
          <a:p>
            <a:pPr marL="0" indent="0">
              <a:buNone/>
            </a:pPr>
            <a:r>
              <a:rPr lang="en-US" b="1" dirty="0" smtClean="0"/>
              <a:t>“But </a:t>
            </a:r>
            <a:r>
              <a:rPr lang="en-US" b="1" dirty="0" smtClean="0"/>
              <a:t>Daniel purposed in his heart that he would not defile himself with the portion of the king's delicacies, nor with the wine which he drank; therefore he requested of the chief of the eunuchs that he might not defile himself</a:t>
            </a:r>
            <a:r>
              <a:rPr lang="en-US" b="1" dirty="0" smtClean="0"/>
              <a:t>.”</a:t>
            </a:r>
            <a:endParaRPr lang="en-US" b="1" dirty="0" smtClean="0"/>
          </a:p>
          <a:p>
            <a:pPr marL="0" indent="0" algn="r">
              <a:buNone/>
            </a:pPr>
            <a:r>
              <a:rPr lang="en-US" b="1" dirty="0" smtClean="0"/>
              <a:t>Daniel 1:8</a:t>
            </a:r>
          </a:p>
          <a:p>
            <a:pPr marL="0" indent="0">
              <a:buNone/>
            </a:pPr>
            <a:endParaRPr lang="en-US" b="1" dirty="0"/>
          </a:p>
        </p:txBody>
      </p:sp>
    </p:spTree>
    <p:extLst>
      <p:ext uri="{BB962C8B-B14F-4D97-AF65-F5344CB8AC3E}">
        <p14:creationId xmlns:p14="http://schemas.microsoft.com/office/powerpoint/2010/main" val="368209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t>2. Don’t Put Ourselves In A Situation To Be Tempted</a:t>
            </a:r>
            <a:endParaRPr lang="en-US" b="1" dirty="0"/>
          </a:p>
        </p:txBody>
      </p:sp>
      <p:sp>
        <p:nvSpPr>
          <p:cNvPr id="3" name="Content Placeholder 2"/>
          <p:cNvSpPr>
            <a:spLocks noGrp="1"/>
          </p:cNvSpPr>
          <p:nvPr>
            <p:ph idx="1"/>
          </p:nvPr>
        </p:nvSpPr>
        <p:spPr>
          <a:xfrm>
            <a:off x="457200" y="1905000"/>
            <a:ext cx="8229600" cy="4221163"/>
          </a:xfrm>
        </p:spPr>
        <p:txBody>
          <a:bodyPr/>
          <a:lstStyle/>
          <a:p>
            <a:r>
              <a:rPr lang="en-US" b="1" dirty="0" smtClean="0"/>
              <a:t>Romans 13:14</a:t>
            </a:r>
          </a:p>
          <a:p>
            <a:r>
              <a:rPr lang="en-US" b="1" dirty="0" smtClean="0"/>
              <a:t>Ephesians 4:27</a:t>
            </a:r>
          </a:p>
          <a:p>
            <a:r>
              <a:rPr lang="en-US" b="1" dirty="0" smtClean="0"/>
              <a:t>Romans 6:13</a:t>
            </a:r>
          </a:p>
          <a:p>
            <a:r>
              <a:rPr lang="en-US" b="1" dirty="0" smtClean="0"/>
              <a:t>1 Thessalonians 5:22</a:t>
            </a:r>
            <a:endParaRPr lang="en-US" b="1" dirty="0"/>
          </a:p>
        </p:txBody>
      </p:sp>
    </p:spTree>
    <p:extLst>
      <p:ext uri="{BB962C8B-B14F-4D97-AF65-F5344CB8AC3E}">
        <p14:creationId xmlns:p14="http://schemas.microsoft.com/office/powerpoint/2010/main" val="112112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t>2. Don’t Put Ourselves In A Situation To Be Tempted</a:t>
            </a:r>
            <a:endParaRPr lang="en-US" b="1" dirty="0"/>
          </a:p>
        </p:txBody>
      </p:sp>
      <p:sp>
        <p:nvSpPr>
          <p:cNvPr id="3" name="Content Placeholder 2"/>
          <p:cNvSpPr>
            <a:spLocks noGrp="1"/>
          </p:cNvSpPr>
          <p:nvPr>
            <p:ph idx="1"/>
          </p:nvPr>
        </p:nvSpPr>
        <p:spPr>
          <a:xfrm>
            <a:off x="457200" y="1905000"/>
            <a:ext cx="8229600" cy="4221163"/>
          </a:xfrm>
        </p:spPr>
        <p:txBody>
          <a:bodyPr/>
          <a:lstStyle/>
          <a:p>
            <a:r>
              <a:rPr lang="en-US" b="1" dirty="0" smtClean="0"/>
              <a:t>Romans 13:14</a:t>
            </a:r>
          </a:p>
          <a:p>
            <a:r>
              <a:rPr lang="en-US" b="1" dirty="0" smtClean="0"/>
              <a:t>Ephesians 4:27</a:t>
            </a:r>
          </a:p>
          <a:p>
            <a:r>
              <a:rPr lang="en-US" b="1" dirty="0" smtClean="0"/>
              <a:t>Romans 6:13</a:t>
            </a:r>
          </a:p>
          <a:p>
            <a:r>
              <a:rPr lang="en-US" b="1" dirty="0" smtClean="0"/>
              <a:t>1 Thessalonians 5:22</a:t>
            </a:r>
            <a:endParaRPr lang="en-US" b="1" dirty="0"/>
          </a:p>
        </p:txBody>
      </p:sp>
      <p:sp>
        <p:nvSpPr>
          <p:cNvPr id="4" name="Rounded Rectangle 3"/>
          <p:cNvSpPr/>
          <p:nvPr/>
        </p:nvSpPr>
        <p:spPr>
          <a:xfrm>
            <a:off x="4800600" y="3276600"/>
            <a:ext cx="3886200" cy="2209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05400" y="3581400"/>
            <a:ext cx="3352800" cy="1569660"/>
          </a:xfrm>
          <a:prstGeom prst="rect">
            <a:avLst/>
          </a:prstGeom>
          <a:noFill/>
        </p:spPr>
        <p:txBody>
          <a:bodyPr wrap="square" rtlCol="0">
            <a:spAutoFit/>
          </a:bodyPr>
          <a:lstStyle/>
          <a:p>
            <a:r>
              <a:rPr lang="en-US" sz="3200" b="1" dirty="0" smtClean="0"/>
              <a:t>Lot </a:t>
            </a:r>
            <a:r>
              <a:rPr lang="en-US" sz="3200" b="1" dirty="0" smtClean="0"/>
              <a:t>- </a:t>
            </a:r>
            <a:r>
              <a:rPr lang="en-US" sz="3200" b="1" dirty="0" smtClean="0"/>
              <a:t>Gen. 13</a:t>
            </a:r>
          </a:p>
          <a:p>
            <a:r>
              <a:rPr lang="en-US" sz="3200" b="1" dirty="0" smtClean="0"/>
              <a:t>David </a:t>
            </a:r>
            <a:r>
              <a:rPr lang="en-US" sz="3200" b="1" dirty="0" smtClean="0"/>
              <a:t>- </a:t>
            </a:r>
            <a:r>
              <a:rPr lang="en-US" sz="3200" b="1" dirty="0" smtClean="0"/>
              <a:t>2 Sam. 11</a:t>
            </a:r>
          </a:p>
          <a:p>
            <a:r>
              <a:rPr lang="en-US" sz="3200" b="1" dirty="0" smtClean="0"/>
              <a:t>Peter </a:t>
            </a:r>
            <a:r>
              <a:rPr lang="en-US" sz="3200" b="1" dirty="0" smtClean="0"/>
              <a:t>- </a:t>
            </a:r>
            <a:r>
              <a:rPr lang="en-US" sz="3200" b="1" dirty="0" smtClean="0"/>
              <a:t>Matt. 26</a:t>
            </a:r>
            <a:endParaRPr lang="en-US" sz="3200" b="1" dirty="0"/>
          </a:p>
        </p:txBody>
      </p:sp>
    </p:spTree>
    <p:extLst>
      <p:ext uri="{BB962C8B-B14F-4D97-AF65-F5344CB8AC3E}">
        <p14:creationId xmlns:p14="http://schemas.microsoft.com/office/powerpoint/2010/main" val="159814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Flee! Get Out While We Can!</a:t>
            </a:r>
            <a:endParaRPr lang="en-US" b="1" dirty="0"/>
          </a:p>
        </p:txBody>
      </p:sp>
      <p:sp>
        <p:nvSpPr>
          <p:cNvPr id="3" name="Content Placeholder 2"/>
          <p:cNvSpPr>
            <a:spLocks noGrp="1"/>
          </p:cNvSpPr>
          <p:nvPr>
            <p:ph idx="1"/>
          </p:nvPr>
        </p:nvSpPr>
        <p:spPr/>
        <p:txBody>
          <a:bodyPr/>
          <a:lstStyle/>
          <a:p>
            <a:r>
              <a:rPr lang="en-US" b="1" dirty="0" smtClean="0"/>
              <a:t>“Flee fornication” (1 Cor. 6:18)</a:t>
            </a:r>
          </a:p>
          <a:p>
            <a:r>
              <a:rPr lang="en-US" b="1" dirty="0" smtClean="0"/>
              <a:t>“Flee from idolatry” (1 Cor. 10:14)</a:t>
            </a:r>
          </a:p>
          <a:p>
            <a:r>
              <a:rPr lang="en-US" b="1" dirty="0" smtClean="0"/>
              <a:t>“Flee also youthful lusts” (2 Tim. 2:22)</a:t>
            </a:r>
          </a:p>
          <a:p>
            <a:r>
              <a:rPr lang="en-US" b="1" dirty="0" smtClean="0"/>
              <a:t>“Flee, save your lives!” (Jer. 48:6)</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4419600"/>
            <a:ext cx="25717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5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Flee! Get Out While We Can!</a:t>
            </a:r>
            <a:endParaRPr lang="en-US" b="1" dirty="0"/>
          </a:p>
        </p:txBody>
      </p:sp>
      <p:sp>
        <p:nvSpPr>
          <p:cNvPr id="3" name="Content Placeholder 2"/>
          <p:cNvSpPr>
            <a:spLocks noGrp="1"/>
          </p:cNvSpPr>
          <p:nvPr>
            <p:ph idx="1"/>
          </p:nvPr>
        </p:nvSpPr>
        <p:spPr/>
        <p:txBody>
          <a:bodyPr/>
          <a:lstStyle/>
          <a:p>
            <a:r>
              <a:rPr lang="en-US" b="1" dirty="0" smtClean="0"/>
              <a:t>Flee “to escape, get away, run for your life”</a:t>
            </a:r>
          </a:p>
          <a:p>
            <a:r>
              <a:rPr lang="en-US" b="1" dirty="0" smtClean="0"/>
              <a:t>“to seek safety by flight, to escape safely out of danger” (Thayer)</a:t>
            </a:r>
          </a:p>
          <a:p>
            <a:endParaRPr lang="en-US" b="1" dirty="0" smtClean="0"/>
          </a:p>
          <a:p>
            <a:r>
              <a:rPr lang="en-US" b="1" dirty="0" smtClean="0">
                <a:solidFill>
                  <a:srgbClr val="C00000"/>
                </a:solidFill>
              </a:rPr>
              <a:t>We must learn to view sin as                      something that is dangerous!</a:t>
            </a:r>
            <a:endParaRPr lang="en-US" b="1"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4419600"/>
            <a:ext cx="25717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11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b="1" dirty="0" smtClean="0">
                <a:solidFill>
                  <a:schemeClr val="bg1"/>
                </a:solidFill>
              </a:rPr>
              <a:t>“No </a:t>
            </a:r>
            <a:r>
              <a:rPr lang="en-US" b="1" dirty="0" smtClean="0">
                <a:solidFill>
                  <a:schemeClr val="bg1"/>
                </a:solidFill>
              </a:rPr>
              <a:t>temptation has overtaken you except such as is common to man; but God is faithful, who will not allow you to be tempted beyond what you are able, but with the temptation will also make the way of escape, that you may be able to bear it</a:t>
            </a:r>
            <a:r>
              <a:rPr lang="en-US" b="1" dirty="0" smtClean="0">
                <a:solidFill>
                  <a:schemeClr val="bg1"/>
                </a:solidFill>
              </a:rPr>
              <a:t>.”  </a:t>
            </a:r>
            <a:endParaRPr lang="en-US" b="1" dirty="0" smtClean="0">
              <a:solidFill>
                <a:schemeClr val="bg1"/>
              </a:solidFill>
            </a:endParaRPr>
          </a:p>
          <a:p>
            <a:pPr marL="0" indent="0">
              <a:buNone/>
            </a:pPr>
            <a:endParaRPr lang="en-US" sz="800" b="1" dirty="0" smtClean="0">
              <a:solidFill>
                <a:schemeClr val="bg1"/>
              </a:solidFill>
            </a:endParaRPr>
          </a:p>
          <a:p>
            <a:pPr marL="0" indent="0">
              <a:buNone/>
            </a:pPr>
            <a:r>
              <a:rPr lang="en-US" b="1" dirty="0" smtClean="0">
                <a:solidFill>
                  <a:schemeClr val="bg1"/>
                </a:solidFill>
              </a:rPr>
              <a:t>1 Corinthians 10:13</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768"/>
          <a:stretch/>
        </p:blipFill>
        <p:spPr bwMode="auto">
          <a:xfrm>
            <a:off x="5375499" y="2971801"/>
            <a:ext cx="369230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73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Fill Our Heart With God’s Word</a:t>
            </a:r>
            <a:endParaRPr lang="en-US" b="1" dirty="0"/>
          </a:p>
        </p:txBody>
      </p:sp>
      <p:sp>
        <p:nvSpPr>
          <p:cNvPr id="3" name="Content Placeholder 2"/>
          <p:cNvSpPr>
            <a:spLocks noGrp="1"/>
          </p:cNvSpPr>
          <p:nvPr>
            <p:ph idx="1"/>
          </p:nvPr>
        </p:nvSpPr>
        <p:spPr>
          <a:xfrm>
            <a:off x="1371600" y="1642672"/>
            <a:ext cx="6629400" cy="4525963"/>
          </a:xfrm>
        </p:spPr>
        <p:txBody>
          <a:bodyPr/>
          <a:lstStyle/>
          <a:p>
            <a:pPr marL="0" indent="0">
              <a:buNone/>
            </a:pPr>
            <a:r>
              <a:rPr lang="en-US" b="1" dirty="0" smtClean="0"/>
              <a:t>“Your </a:t>
            </a:r>
            <a:r>
              <a:rPr lang="en-US" b="1" dirty="0" smtClean="0"/>
              <a:t>word I have hidden in my heart, that I might not sin against You</a:t>
            </a:r>
            <a:r>
              <a:rPr lang="en-US" b="1" dirty="0" smtClean="0"/>
              <a:t>.” </a:t>
            </a:r>
            <a:endParaRPr lang="en-US" b="1" dirty="0" smtClean="0"/>
          </a:p>
          <a:p>
            <a:pPr marL="0" indent="0">
              <a:buNone/>
            </a:pPr>
            <a:endParaRPr lang="en-US" sz="800" b="1" dirty="0" smtClean="0"/>
          </a:p>
          <a:p>
            <a:pPr marL="0" indent="0" algn="r">
              <a:buNone/>
            </a:pPr>
            <a:r>
              <a:rPr lang="en-US" b="1" dirty="0" smtClean="0"/>
              <a:t>Psalm 119:11</a:t>
            </a:r>
          </a:p>
          <a:p>
            <a:pPr marL="0" indent="0">
              <a:buNone/>
            </a:pP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0"/>
            <a:ext cx="6477000" cy="2548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66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Overcoming Temptation</a:t>
            </a:r>
            <a:endParaRPr lang="en-US" dirty="0"/>
          </a:p>
        </p:txBody>
      </p:sp>
    </p:spTree>
    <p:extLst>
      <p:ext uri="{BB962C8B-B14F-4D97-AF65-F5344CB8AC3E}">
        <p14:creationId xmlns:p14="http://schemas.microsoft.com/office/powerpoint/2010/main" val="416736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Choose Proper Companions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“He who walks with wise men will be wise, but the companion of fools will be destroyed” (Prov. 13:20).</a:t>
            </a:r>
          </a:p>
          <a:p>
            <a:pPr marL="0" indent="0">
              <a:buNone/>
            </a:pPr>
            <a:endParaRPr lang="en-US" sz="800" b="1" dirty="0" smtClean="0"/>
          </a:p>
          <a:p>
            <a:pPr marL="0" indent="0">
              <a:buNone/>
            </a:pPr>
            <a:r>
              <a:rPr lang="en-US" b="1" dirty="0" smtClean="0"/>
              <a:t>“Do not be deceived: Evil company corrupts good habits” (1 Cor. 15:33).</a:t>
            </a:r>
          </a:p>
          <a:p>
            <a:pPr marL="0" indent="0">
              <a:buNone/>
            </a:pPr>
            <a:endParaRPr lang="en-US"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363"/>
          <a:stretch/>
        </p:blipFill>
        <p:spPr bwMode="auto">
          <a:xfrm>
            <a:off x="4419600" y="4838700"/>
            <a:ext cx="4490357"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62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smtClean="0"/>
              <a:t>6. Remember We Are Always In God’s Presence</a:t>
            </a:r>
            <a:endParaRPr lang="en-US" b="1" dirty="0"/>
          </a:p>
        </p:txBody>
      </p:sp>
      <p:sp>
        <p:nvSpPr>
          <p:cNvPr id="3" name="Content Placeholder 2"/>
          <p:cNvSpPr>
            <a:spLocks noGrp="1"/>
          </p:cNvSpPr>
          <p:nvPr>
            <p:ph idx="1"/>
          </p:nvPr>
        </p:nvSpPr>
        <p:spPr>
          <a:xfrm>
            <a:off x="457200" y="1905000"/>
            <a:ext cx="8229600" cy="4221163"/>
          </a:xfrm>
        </p:spPr>
        <p:txBody>
          <a:bodyPr/>
          <a:lstStyle/>
          <a:p>
            <a:r>
              <a:rPr lang="en-US" b="1" dirty="0" smtClean="0"/>
              <a:t>Psalm 94:5-11</a:t>
            </a:r>
          </a:p>
          <a:p>
            <a:r>
              <a:rPr lang="en-US" b="1" dirty="0" smtClean="0"/>
              <a:t>Psalm 139:7-12</a:t>
            </a:r>
          </a:p>
          <a:p>
            <a:r>
              <a:rPr lang="en-US" b="1" dirty="0" smtClean="0"/>
              <a:t>Jeremiah 23:23-24</a:t>
            </a:r>
            <a:endParaRPr lang="en-US" b="1" dirty="0"/>
          </a:p>
        </p:txBody>
      </p:sp>
    </p:spTree>
    <p:extLst>
      <p:ext uri="{BB962C8B-B14F-4D97-AF65-F5344CB8AC3E}">
        <p14:creationId xmlns:p14="http://schemas.microsoft.com/office/powerpoint/2010/main" val="245079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 Repent</a:t>
            </a:r>
            <a:endParaRPr lang="en-US" b="1" dirty="0"/>
          </a:p>
        </p:txBody>
      </p:sp>
      <p:sp>
        <p:nvSpPr>
          <p:cNvPr id="3" name="Content Placeholder 2"/>
          <p:cNvSpPr>
            <a:spLocks noGrp="1"/>
          </p:cNvSpPr>
          <p:nvPr>
            <p:ph idx="1"/>
          </p:nvPr>
        </p:nvSpPr>
        <p:spPr/>
        <p:txBody>
          <a:bodyPr/>
          <a:lstStyle/>
          <a:p>
            <a:pPr marL="0" indent="0">
              <a:buNone/>
            </a:pPr>
            <a:r>
              <a:rPr lang="en-US" b="1" dirty="0" smtClean="0"/>
              <a:t>“Repent </a:t>
            </a:r>
            <a:r>
              <a:rPr lang="en-US" b="1" dirty="0" smtClean="0"/>
              <a:t>therefore of this your wickedness, and pray God if perhaps the thought of your heart may be forgiven you</a:t>
            </a:r>
            <a:r>
              <a:rPr lang="en-US" b="1" dirty="0" smtClean="0"/>
              <a:t>.”</a:t>
            </a:r>
            <a:endParaRPr lang="en-US" b="1" dirty="0" smtClean="0"/>
          </a:p>
          <a:p>
            <a:pPr marL="0" indent="0" algn="r">
              <a:buNone/>
            </a:pPr>
            <a:r>
              <a:rPr lang="en-US" b="1" dirty="0" smtClean="0"/>
              <a:t>Acts 8:22</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3962400"/>
            <a:ext cx="23145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44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How To Resist Temptation</a:t>
            </a:r>
            <a:endParaRPr lang="en-US" b="1" dirty="0">
              <a:solidFill>
                <a:schemeClr val="bg1"/>
              </a:solidFill>
            </a:endParaRPr>
          </a:p>
        </p:txBody>
      </p:sp>
      <p:sp>
        <p:nvSpPr>
          <p:cNvPr id="3" name="Content Placeholder 2"/>
          <p:cNvSpPr>
            <a:spLocks noGrp="1"/>
          </p:cNvSpPr>
          <p:nvPr>
            <p:ph idx="1"/>
          </p:nvPr>
        </p:nvSpPr>
        <p:spPr>
          <a:xfrm>
            <a:off x="457200" y="1524000"/>
            <a:ext cx="8229600" cy="4876800"/>
          </a:xfrm>
        </p:spPr>
        <p:txBody>
          <a:bodyPr>
            <a:normAutofit/>
          </a:bodyPr>
          <a:lstStyle/>
          <a:p>
            <a:pPr marL="514350" indent="-514350">
              <a:buFont typeface="+mj-lt"/>
              <a:buAutoNum type="arabicPeriod"/>
            </a:pPr>
            <a:r>
              <a:rPr lang="en-US" b="1" dirty="0" smtClean="0">
                <a:solidFill>
                  <a:schemeClr val="bg1"/>
                </a:solidFill>
              </a:rPr>
              <a:t>Strong Determination To Resist Temptation</a:t>
            </a:r>
          </a:p>
          <a:p>
            <a:pPr marL="514350" indent="-514350">
              <a:buFont typeface="+mj-lt"/>
              <a:buAutoNum type="arabicPeriod"/>
            </a:pPr>
            <a:r>
              <a:rPr lang="en-US" b="1" dirty="0" smtClean="0">
                <a:solidFill>
                  <a:schemeClr val="bg1"/>
                </a:solidFill>
              </a:rPr>
              <a:t>Don’t Put Ourselves In A Situation To Be Tempted</a:t>
            </a:r>
          </a:p>
          <a:p>
            <a:pPr marL="514350" indent="-514350">
              <a:buFont typeface="+mj-lt"/>
              <a:buAutoNum type="arabicPeriod"/>
            </a:pPr>
            <a:r>
              <a:rPr lang="en-US" b="1" dirty="0" smtClean="0">
                <a:solidFill>
                  <a:schemeClr val="bg1"/>
                </a:solidFill>
              </a:rPr>
              <a:t>Flee! Get Out While We Can!</a:t>
            </a:r>
          </a:p>
          <a:p>
            <a:pPr marL="514350" indent="-514350">
              <a:buFont typeface="+mj-lt"/>
              <a:buAutoNum type="arabicPeriod"/>
            </a:pPr>
            <a:r>
              <a:rPr lang="en-US" b="1" dirty="0" smtClean="0">
                <a:solidFill>
                  <a:schemeClr val="bg1"/>
                </a:solidFill>
              </a:rPr>
              <a:t>Fill Our Heart With God’s Word</a:t>
            </a:r>
          </a:p>
          <a:p>
            <a:pPr marL="514350" indent="-514350">
              <a:buFont typeface="+mj-lt"/>
              <a:buAutoNum type="arabicPeriod"/>
            </a:pPr>
            <a:r>
              <a:rPr lang="en-US" b="1" dirty="0" smtClean="0">
                <a:solidFill>
                  <a:schemeClr val="bg1"/>
                </a:solidFill>
              </a:rPr>
              <a:t>Choose Proper Companions</a:t>
            </a:r>
          </a:p>
          <a:p>
            <a:pPr marL="514350" indent="-514350">
              <a:buFont typeface="+mj-lt"/>
              <a:buAutoNum type="arabicPeriod"/>
            </a:pPr>
            <a:r>
              <a:rPr lang="en-US" b="1" dirty="0" smtClean="0">
                <a:solidFill>
                  <a:schemeClr val="bg1"/>
                </a:solidFill>
              </a:rPr>
              <a:t>Remember We Are Always in God’s Presence</a:t>
            </a:r>
          </a:p>
          <a:p>
            <a:pPr marL="514350" indent="-514350">
              <a:buFont typeface="+mj-lt"/>
              <a:buAutoNum type="arabicPeriod"/>
            </a:pPr>
            <a:r>
              <a:rPr lang="en-US" b="1" dirty="0" smtClean="0">
                <a:solidFill>
                  <a:schemeClr val="bg1"/>
                </a:solidFill>
              </a:rPr>
              <a:t>Repent</a:t>
            </a:r>
            <a:endParaRPr lang="en-US" b="1" dirty="0">
              <a:solidFill>
                <a:schemeClr val="bg1"/>
              </a:solidFill>
            </a:endParaRPr>
          </a:p>
        </p:txBody>
      </p:sp>
    </p:spTree>
    <p:extLst>
      <p:ext uri="{BB962C8B-B14F-4D97-AF65-F5344CB8AC3E}">
        <p14:creationId xmlns:p14="http://schemas.microsoft.com/office/powerpoint/2010/main" val="253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42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b="1" dirty="0" smtClean="0"/>
              <a:t>   My little children, these things I write to you, so that you may not sin. And if anyone sins, we have an Advocate with the Father, Jesus Christ the righteous. </a:t>
            </a:r>
          </a:p>
          <a:p>
            <a:pPr marL="0" indent="0">
              <a:buNone/>
            </a:pPr>
            <a:r>
              <a:rPr lang="en-US" b="1" dirty="0" smtClean="0"/>
              <a:t>   And He Himself is the propitiation for our sins, and not for ours only but also for the whole world. </a:t>
            </a:r>
          </a:p>
          <a:p>
            <a:pPr marL="0" indent="0" algn="r">
              <a:buNone/>
            </a:pPr>
            <a:r>
              <a:rPr lang="en-US" b="1" dirty="0" smtClean="0"/>
              <a:t>1 John 2:1-2</a:t>
            </a:r>
          </a:p>
        </p:txBody>
      </p:sp>
    </p:spTree>
    <p:extLst>
      <p:ext uri="{BB962C8B-B14F-4D97-AF65-F5344CB8AC3E}">
        <p14:creationId xmlns:p14="http://schemas.microsoft.com/office/powerpoint/2010/main" val="8244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b="1" dirty="0" smtClean="0"/>
              <a:t>   My little children, these things I write to you, so that you may not sin. And if anyone sins, we have an Advocate with the Father, Jesus Christ the righteous. </a:t>
            </a:r>
          </a:p>
          <a:p>
            <a:pPr marL="0" indent="0">
              <a:buNone/>
            </a:pPr>
            <a:r>
              <a:rPr lang="en-US" b="1" dirty="0" smtClean="0"/>
              <a:t>   And He Himself is the </a:t>
            </a:r>
            <a:r>
              <a:rPr lang="en-US" b="1" dirty="0" smtClean="0">
                <a:solidFill>
                  <a:srgbClr val="FF0000"/>
                </a:solidFill>
              </a:rPr>
              <a:t>propitiation</a:t>
            </a:r>
            <a:r>
              <a:rPr lang="en-US" b="1" dirty="0" smtClean="0"/>
              <a:t> for our sins, and not for ours only but also for the whole world. </a:t>
            </a:r>
          </a:p>
          <a:p>
            <a:pPr marL="0" indent="0" algn="r">
              <a:buNone/>
            </a:pPr>
            <a:r>
              <a:rPr lang="en-US" b="1" dirty="0" smtClean="0"/>
              <a:t>1 John 2:1-2</a:t>
            </a:r>
          </a:p>
        </p:txBody>
      </p:sp>
    </p:spTree>
    <p:extLst>
      <p:ext uri="{BB962C8B-B14F-4D97-AF65-F5344CB8AC3E}">
        <p14:creationId xmlns:p14="http://schemas.microsoft.com/office/powerpoint/2010/main" val="9219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b="1" dirty="0" smtClean="0"/>
              <a:t>   My little children, these things I write to you, so that you may not sin. And if anyone sins, we have an </a:t>
            </a:r>
            <a:r>
              <a:rPr lang="en-US" b="1" dirty="0" smtClean="0">
                <a:solidFill>
                  <a:srgbClr val="FF0000"/>
                </a:solidFill>
              </a:rPr>
              <a:t>Advocate</a:t>
            </a:r>
            <a:r>
              <a:rPr lang="en-US" b="1" dirty="0" smtClean="0"/>
              <a:t> with the Father, Jesus Christ the righteous. </a:t>
            </a:r>
          </a:p>
          <a:p>
            <a:pPr marL="0" indent="0">
              <a:buNone/>
            </a:pPr>
            <a:r>
              <a:rPr lang="en-US" b="1" dirty="0" smtClean="0"/>
              <a:t>   And He Himself is the </a:t>
            </a:r>
            <a:r>
              <a:rPr lang="en-US" b="1" dirty="0" smtClean="0">
                <a:solidFill>
                  <a:srgbClr val="FF0000"/>
                </a:solidFill>
              </a:rPr>
              <a:t>propitiation</a:t>
            </a:r>
            <a:r>
              <a:rPr lang="en-US" b="1" dirty="0" smtClean="0"/>
              <a:t> for our sins, and not for ours only but also for the whole world. </a:t>
            </a:r>
          </a:p>
          <a:p>
            <a:pPr marL="0" indent="0" algn="r">
              <a:buNone/>
            </a:pPr>
            <a:r>
              <a:rPr lang="en-US" b="1" dirty="0" smtClean="0"/>
              <a:t>1 John 2:1-2</a:t>
            </a:r>
          </a:p>
        </p:txBody>
      </p:sp>
    </p:spTree>
    <p:extLst>
      <p:ext uri="{BB962C8B-B14F-4D97-AF65-F5344CB8AC3E}">
        <p14:creationId xmlns:p14="http://schemas.microsoft.com/office/powerpoint/2010/main" val="9219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14400" y="762000"/>
            <a:ext cx="3733800"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5745163"/>
          </a:xfrm>
        </p:spPr>
        <p:txBody>
          <a:bodyPr/>
          <a:lstStyle/>
          <a:p>
            <a:pPr marL="0" indent="0">
              <a:buNone/>
            </a:pPr>
            <a:r>
              <a:rPr lang="en-US" b="1" dirty="0" smtClean="0"/>
              <a:t>   My little children, these things I write to you, so that you may not sin. And if anyone sins, we have an </a:t>
            </a:r>
            <a:r>
              <a:rPr lang="en-US" b="1" dirty="0" smtClean="0">
                <a:solidFill>
                  <a:srgbClr val="FF0000"/>
                </a:solidFill>
              </a:rPr>
              <a:t>Advocate</a:t>
            </a:r>
            <a:r>
              <a:rPr lang="en-US" b="1" dirty="0" smtClean="0"/>
              <a:t> with the Father, Jesus Christ the righteous. </a:t>
            </a:r>
          </a:p>
          <a:p>
            <a:pPr marL="0" indent="0">
              <a:buNone/>
            </a:pPr>
            <a:r>
              <a:rPr lang="en-US" b="1" dirty="0" smtClean="0"/>
              <a:t>   And He Himself is the </a:t>
            </a:r>
            <a:r>
              <a:rPr lang="en-US" b="1" dirty="0" smtClean="0">
                <a:solidFill>
                  <a:srgbClr val="FF0000"/>
                </a:solidFill>
              </a:rPr>
              <a:t>propitiation</a:t>
            </a:r>
            <a:r>
              <a:rPr lang="en-US" b="1" dirty="0" smtClean="0"/>
              <a:t> for our sins, and not for ours only but also for the whole world. </a:t>
            </a:r>
          </a:p>
          <a:p>
            <a:pPr marL="0" indent="0" algn="r">
              <a:buNone/>
            </a:pPr>
            <a:r>
              <a:rPr lang="en-US" b="1" dirty="0" smtClean="0"/>
              <a:t>1 John 2:1-2</a:t>
            </a:r>
          </a:p>
        </p:txBody>
      </p:sp>
    </p:spTree>
    <p:extLst>
      <p:ext uri="{BB962C8B-B14F-4D97-AF65-F5344CB8AC3E}">
        <p14:creationId xmlns:p14="http://schemas.microsoft.com/office/powerpoint/2010/main" val="9219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Temptation Works</a:t>
            </a:r>
            <a:endParaRPr lang="en-US" b="1" dirty="0"/>
          </a:p>
        </p:txBody>
      </p:sp>
      <p:sp>
        <p:nvSpPr>
          <p:cNvPr id="3" name="Content Placeholder 2"/>
          <p:cNvSpPr>
            <a:spLocks noGrp="1"/>
          </p:cNvSpPr>
          <p:nvPr>
            <p:ph idx="1"/>
          </p:nvPr>
        </p:nvSpPr>
        <p:spPr/>
        <p:txBody>
          <a:bodyPr/>
          <a:lstStyle/>
          <a:p>
            <a:r>
              <a:rPr lang="en-US" b="1" dirty="0" smtClean="0"/>
              <a:t>James 1:12-15</a:t>
            </a:r>
          </a:p>
          <a:p>
            <a:r>
              <a:rPr lang="en-US" b="1" u="sng" dirty="0" smtClean="0"/>
              <a:t>Sin</a:t>
            </a:r>
            <a:r>
              <a:rPr lang="en-US" b="1" dirty="0" smtClean="0"/>
              <a:t> – when we fulfill unlawful </a:t>
            </a:r>
            <a:r>
              <a:rPr lang="en-US" b="1" dirty="0" smtClean="0"/>
              <a:t>desires.</a:t>
            </a:r>
            <a:endParaRPr lang="en-US" b="1" dirty="0" smtClean="0"/>
          </a:p>
          <a:p>
            <a:r>
              <a:rPr lang="en-US" b="1" u="sng" dirty="0" smtClean="0"/>
              <a:t>Temptation</a:t>
            </a:r>
            <a:r>
              <a:rPr lang="en-US" b="1" dirty="0" smtClean="0"/>
              <a:t> – when we are enticed to fulfill unlawful desires.</a:t>
            </a:r>
          </a:p>
          <a:p>
            <a:endParaRPr lang="en-US" sz="800" b="1" dirty="0" smtClean="0"/>
          </a:p>
          <a:p>
            <a:r>
              <a:rPr lang="en-US" b="1" dirty="0" smtClean="0"/>
              <a:t>Temptation is the solicitation to commit sin. </a:t>
            </a:r>
            <a:endParaRPr lang="en-US" b="1" dirty="0"/>
          </a:p>
        </p:txBody>
      </p:sp>
    </p:spTree>
    <p:extLst>
      <p:ext uri="{BB962C8B-B14F-4D97-AF65-F5344CB8AC3E}">
        <p14:creationId xmlns:p14="http://schemas.microsoft.com/office/powerpoint/2010/main" val="37894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50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a:solidFill>
            <a:schemeClr val="bg1">
              <a:lumMod val="95000"/>
            </a:schemeClr>
          </a:solidFill>
          <a:ln>
            <a:solidFill>
              <a:schemeClr val="tx1"/>
            </a:solidFill>
          </a:ln>
        </p:spPr>
        <p:txBody>
          <a:bodyPr>
            <a:normAutofit fontScale="90000"/>
          </a:bodyPr>
          <a:lstStyle/>
          <a:p>
            <a:r>
              <a:rPr lang="en-US" b="1" dirty="0" smtClean="0"/>
              <a:t>The Devil’s Tackle Box - 1 John 2:16</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552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777</Words>
  <Application>Microsoft Office PowerPoint</Application>
  <PresentationFormat>On-screen Show (4:3)</PresentationFormat>
  <Paragraphs>81</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Concourse</vt:lpstr>
      <vt:lpstr>PowerPoint Presentation</vt:lpstr>
      <vt:lpstr>Overcoming Temptation</vt:lpstr>
      <vt:lpstr>PowerPoint Presentation</vt:lpstr>
      <vt:lpstr>PowerPoint Presentation</vt:lpstr>
      <vt:lpstr>PowerPoint Presentation</vt:lpstr>
      <vt:lpstr>PowerPoint Presentation</vt:lpstr>
      <vt:lpstr>How Temptation Works</vt:lpstr>
      <vt:lpstr>PowerPoint Presentation</vt:lpstr>
      <vt:lpstr>The Devil’s Tackle Box - 1 John 2:16</vt:lpstr>
      <vt:lpstr>The Devil’s Tackle Box - 1 John 2:16</vt:lpstr>
      <vt:lpstr>The Devil’s Tackle Box - 1 John 2:16</vt:lpstr>
      <vt:lpstr>The Devil’s Tackle Box - 1 John 2:16</vt:lpstr>
      <vt:lpstr>1. Strong Determination To Resist Temptation</vt:lpstr>
      <vt:lpstr>2. Don’t Put Ourselves In A Situation To Be Tempted</vt:lpstr>
      <vt:lpstr>2. Don’t Put Ourselves In A Situation To Be Tempted</vt:lpstr>
      <vt:lpstr>3. Flee! Get Out While We Can!</vt:lpstr>
      <vt:lpstr>3. Flee! Get Out While We Can!</vt:lpstr>
      <vt:lpstr>PowerPoint Presentation</vt:lpstr>
      <vt:lpstr>4. Fill Our Heart With God’s Word</vt:lpstr>
      <vt:lpstr>5. Choose Proper Companions</vt:lpstr>
      <vt:lpstr>6. Remember We Are Always In God’s Presence</vt:lpstr>
      <vt:lpstr>7. Repent</vt:lpstr>
      <vt:lpstr>How To Resist Temptation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Temptation</dc:title>
  <dc:creator>Heath</dc:creator>
  <cp:lastModifiedBy>Heath</cp:lastModifiedBy>
  <cp:revision>12</cp:revision>
  <dcterms:created xsi:type="dcterms:W3CDTF">2011-07-01T13:30:02Z</dcterms:created>
  <dcterms:modified xsi:type="dcterms:W3CDTF">2011-07-01T17:44:10Z</dcterms:modified>
</cp:coreProperties>
</file>