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285" r:id="rId6"/>
    <p:sldId id="309" r:id="rId7"/>
    <p:sldId id="287" r:id="rId8"/>
    <p:sldId id="325" r:id="rId9"/>
    <p:sldId id="314" r:id="rId10"/>
    <p:sldId id="315" r:id="rId11"/>
    <p:sldId id="316" r:id="rId12"/>
    <p:sldId id="317" r:id="rId13"/>
    <p:sldId id="310" r:id="rId14"/>
    <p:sldId id="318" r:id="rId15"/>
    <p:sldId id="320" r:id="rId16"/>
    <p:sldId id="321" r:id="rId17"/>
    <p:sldId id="322" r:id="rId18"/>
    <p:sldId id="323" r:id="rId19"/>
    <p:sldId id="324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6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8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8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8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3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0A6C1-A455-4F17-BDCD-CCD82A26A0A0}" type="datetimeFigureOut">
              <a:rPr lang="en-US" smtClean="0"/>
              <a:t>7/3/2011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AD08-537A-46C9-9DF5-1CB08E22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4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Complaining is a Sin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“Do </a:t>
            </a:r>
            <a:r>
              <a:rPr lang="en-US" sz="3600" dirty="0"/>
              <a:t>not grumble against one another, brethren, lest you be condemned. Behold, the Judge is standing at the </a:t>
            </a:r>
            <a:r>
              <a:rPr lang="en-US" sz="3600" dirty="0" smtClean="0"/>
              <a:t>door!”</a:t>
            </a:r>
            <a:endParaRPr lang="en-US" sz="36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600" dirty="0" smtClean="0"/>
              <a:t>James 5:9</a:t>
            </a:r>
            <a:endParaRPr lang="en-US" sz="3600" dirty="0"/>
          </a:p>
        </p:txBody>
      </p:sp>
      <p:pic>
        <p:nvPicPr>
          <p:cNvPr id="4" name="Picture 4" descr="http://www.gaychristian101.com/images/HandsHolding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46" y="4724400"/>
            <a:ext cx="226835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Complaining is a Sin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“Be </a:t>
            </a:r>
            <a:r>
              <a:rPr lang="en-US" sz="3600" dirty="0"/>
              <a:t>hospitable to one another without </a:t>
            </a:r>
            <a:r>
              <a:rPr lang="en-US" sz="3600" dirty="0" smtClean="0"/>
              <a:t>grumbling.”</a:t>
            </a:r>
            <a:endParaRPr lang="en-US" sz="36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600" dirty="0" smtClean="0"/>
              <a:t>1 Peter 4:9</a:t>
            </a:r>
            <a:endParaRPr lang="en-US" sz="3600" dirty="0"/>
          </a:p>
        </p:txBody>
      </p:sp>
      <p:pic>
        <p:nvPicPr>
          <p:cNvPr id="4" name="Picture 4" descr="http://www.gaychristian101.com/images/HandsHolding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46" y="4724400"/>
            <a:ext cx="226835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Complaining is a Sin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“These </a:t>
            </a:r>
            <a:r>
              <a:rPr lang="en-US" sz="3600" dirty="0"/>
              <a:t>are grumblers, complainers, walking according to their own lusts; and they mouth great swelling words, flattering people to gain </a:t>
            </a:r>
            <a:r>
              <a:rPr lang="en-US" sz="3600" dirty="0" smtClean="0"/>
              <a:t>advantage.”</a:t>
            </a:r>
            <a:endParaRPr lang="en-US" sz="36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600" dirty="0" smtClean="0"/>
              <a:t>Jude 16</a:t>
            </a:r>
            <a:endParaRPr lang="en-US" sz="3600" dirty="0"/>
          </a:p>
        </p:txBody>
      </p:sp>
      <p:pic>
        <p:nvPicPr>
          <p:cNvPr id="4" name="Picture 4" descr="http://www.gaychristian101.com/images/HandsHolding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46" y="4724400"/>
            <a:ext cx="226835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Wrong With Complaining?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There is a place for legitimate complaints - Acts 6:1</a:t>
            </a:r>
          </a:p>
          <a:p>
            <a:r>
              <a:rPr lang="en-US" b="1" dirty="0" smtClean="0"/>
              <a:t>We are to bear with one another, not complain about one another - Eph. 4:1-3</a:t>
            </a:r>
          </a:p>
          <a:p>
            <a:r>
              <a:rPr lang="en-US" b="1" dirty="0" smtClean="0"/>
              <a:t>We are to walk in love towards one another - Eph. 5:1-2, 1 Cor. 13:4-7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15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Wrong With Complaining?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Complaining against God is a sin against God. </a:t>
            </a:r>
          </a:p>
          <a:p>
            <a:r>
              <a:rPr lang="en-US" b="1" dirty="0" smtClean="0"/>
              <a:t>Denies God of His sovereignty, makes us his judge - Rom. 9:20-21.</a:t>
            </a:r>
          </a:p>
          <a:p>
            <a:r>
              <a:rPr lang="en-US" b="1" dirty="0" smtClean="0"/>
              <a:t>Denies God’s care and provision - Mark 4:38.</a:t>
            </a:r>
          </a:p>
          <a:p>
            <a:r>
              <a:rPr lang="en-US" b="1" dirty="0" smtClean="0"/>
              <a:t>God gives us life and all good things -         Acts 17:25, James 1:17</a:t>
            </a:r>
          </a:p>
          <a:p>
            <a:r>
              <a:rPr lang="en-US" b="1" dirty="0" smtClean="0"/>
              <a:t>His commandments are not burdensome -     1 John 5:3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92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Wrong With Complaining?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Complaining takes the place of prayer.</a:t>
            </a:r>
          </a:p>
        </p:txBody>
      </p:sp>
    </p:spTree>
    <p:extLst>
      <p:ext uri="{BB962C8B-B14F-4D97-AF65-F5344CB8AC3E}">
        <p14:creationId xmlns:p14="http://schemas.microsoft.com/office/powerpoint/2010/main" val="27492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Wrong With Complaining?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Complaining takes the place of prayer.</a:t>
            </a:r>
          </a:p>
          <a:p>
            <a:r>
              <a:rPr lang="en-US" b="1" dirty="0" smtClean="0"/>
              <a:t>We are to count our blessings, not voice our complaints.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2957513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9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Wrong With Complaining?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Complaining takes the place of prayer.</a:t>
            </a:r>
          </a:p>
          <a:p>
            <a:r>
              <a:rPr lang="en-US" b="1" dirty="0" smtClean="0"/>
              <a:t>We are to count our blessings, not voice our complaints.</a:t>
            </a:r>
          </a:p>
          <a:p>
            <a:r>
              <a:rPr lang="en-US" b="1" dirty="0" smtClean="0"/>
              <a:t>We are to learn to be content, not complain - Phil. 4:11-13</a:t>
            </a:r>
          </a:p>
        </p:txBody>
      </p:sp>
    </p:spTree>
    <p:extLst>
      <p:ext uri="{BB962C8B-B14F-4D97-AF65-F5344CB8AC3E}">
        <p14:creationId xmlns:p14="http://schemas.microsoft.com/office/powerpoint/2010/main" val="35169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Wrong With Complaining?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Complaining takes the place of prayer.</a:t>
            </a:r>
          </a:p>
          <a:p>
            <a:r>
              <a:rPr lang="en-US" b="1" dirty="0" smtClean="0"/>
              <a:t>We are to count our blessings, not voice our complaints.</a:t>
            </a:r>
          </a:p>
          <a:p>
            <a:r>
              <a:rPr lang="en-US" b="1" dirty="0" smtClean="0"/>
              <a:t>We are to learn to be content, not complain - Phil. 4:11-13</a:t>
            </a:r>
          </a:p>
          <a:p>
            <a:r>
              <a:rPr lang="en-US" b="1" dirty="0" smtClean="0"/>
              <a:t>Complaining does not advance the cause of </a:t>
            </a:r>
            <a:r>
              <a:rPr lang="en-US" b="1" dirty="0"/>
              <a:t>Christ - Phil. 2:14-15.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169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Wrong With Complaining?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Complaining takes the place of prayer.</a:t>
            </a:r>
          </a:p>
          <a:p>
            <a:r>
              <a:rPr lang="en-US" b="1" dirty="0" smtClean="0"/>
              <a:t>We are to count our blessings, not voice our complaints.</a:t>
            </a:r>
          </a:p>
          <a:p>
            <a:r>
              <a:rPr lang="en-US" b="1" dirty="0" smtClean="0"/>
              <a:t>We are to learn to be content, not complain - Phil. 4:11-13</a:t>
            </a:r>
          </a:p>
          <a:p>
            <a:r>
              <a:rPr lang="en-US" b="1" dirty="0" smtClean="0"/>
              <a:t>Complaining does not advance the cause of </a:t>
            </a:r>
            <a:r>
              <a:rPr lang="en-US" b="1" dirty="0" smtClean="0"/>
              <a:t>Christ - Phil. 2:14-15.</a:t>
            </a:r>
            <a:endParaRPr lang="en-US" b="1" dirty="0" smtClean="0"/>
          </a:p>
          <a:p>
            <a:r>
              <a:rPr lang="en-US" b="1" dirty="0" smtClean="0"/>
              <a:t>We need to get busy.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69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8956" b="4409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172200" cy="18589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Sins of the Tongue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5"/>
          <a:stretch/>
        </p:blipFill>
        <p:spPr bwMode="auto">
          <a:xfrm rot="21326811">
            <a:off x="577678" y="4868831"/>
            <a:ext cx="1875880" cy="1612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 rot="21290908">
            <a:off x="451963" y="386726"/>
            <a:ext cx="1852347" cy="1853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732">
            <a:off x="333662" y="2681116"/>
            <a:ext cx="2709861" cy="18108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4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2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00" y="304800"/>
            <a:ext cx="6172200" cy="1524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4">
                    <a:lumMod val="50000"/>
                  </a:schemeClr>
                </a:solidFill>
              </a:rPr>
              <a:t>Complaining</a:t>
            </a:r>
            <a:endParaRPr lang="en-US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2070"/>
            <a:ext cx="3819525" cy="2351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" y="1447800"/>
            <a:ext cx="2061972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2095500" cy="139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74" y="4114800"/>
            <a:ext cx="4013826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 Corinthians 10:1-12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Lusted after evil things - v. 6</a:t>
            </a:r>
          </a:p>
          <a:p>
            <a:r>
              <a:rPr lang="en-US" b="1" dirty="0" smtClean="0"/>
              <a:t>Became idolaters - v. 7</a:t>
            </a:r>
          </a:p>
          <a:p>
            <a:r>
              <a:rPr lang="en-US" b="1" dirty="0" smtClean="0"/>
              <a:t>Committed fornication - v. 8</a:t>
            </a:r>
          </a:p>
          <a:p>
            <a:r>
              <a:rPr lang="en-US" b="1" dirty="0" smtClean="0"/>
              <a:t>Tempted Christ - v. 9</a:t>
            </a:r>
          </a:p>
          <a:p>
            <a:r>
              <a:rPr lang="en-US" b="1" dirty="0" smtClean="0"/>
              <a:t>Complained - v. 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9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murmur </a:t>
            </a:r>
            <a:r>
              <a:rPr lang="en-US" sz="3600" dirty="0" smtClean="0"/>
              <a:t>“a mumbled or muttered complaint” </a:t>
            </a:r>
            <a:r>
              <a:rPr lang="en-US" sz="3600" dirty="0"/>
              <a:t>(Webster’s).</a:t>
            </a:r>
          </a:p>
          <a:p>
            <a:endParaRPr lang="en-US" sz="1000" dirty="0"/>
          </a:p>
          <a:p>
            <a:r>
              <a:rPr lang="en-US" sz="3600" b="1" dirty="0" smtClean="0"/>
              <a:t>complain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	1. to claim or express pain, 	displeasure, etc.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2. to find fault; declare annoyance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3. to make an accusation; bring a 		formal charge  (Webster’s).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28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gonguzo</a:t>
            </a:r>
            <a:r>
              <a:rPr lang="en-US" sz="3600" b="1" dirty="0" smtClean="0"/>
              <a:t> </a:t>
            </a:r>
            <a:r>
              <a:rPr lang="en-US" sz="3600" dirty="0" smtClean="0"/>
              <a:t>“</a:t>
            </a:r>
            <a:r>
              <a:rPr lang="en-US" sz="3600" dirty="0"/>
              <a:t>to </a:t>
            </a:r>
            <a:r>
              <a:rPr lang="en-US" sz="3600" dirty="0" smtClean="0"/>
              <a:t>mutter</a:t>
            </a:r>
            <a:r>
              <a:rPr lang="en-US" sz="3600" dirty="0"/>
              <a:t>, murmur, grumble, say anything in a low </a:t>
            </a:r>
            <a:r>
              <a:rPr lang="en-US" sz="3600" dirty="0" smtClean="0"/>
              <a:t>tone; </a:t>
            </a:r>
            <a:r>
              <a:rPr lang="en-US" sz="3600" dirty="0"/>
              <a:t>an onomatopoeic word, representing the significance by the sound of the </a:t>
            </a:r>
            <a:r>
              <a:rPr lang="en-US" sz="3600" dirty="0" smtClean="0"/>
              <a:t>word” (Vine’s).</a:t>
            </a:r>
          </a:p>
          <a:p>
            <a:r>
              <a:rPr lang="en-US" sz="3600" dirty="0" smtClean="0"/>
              <a:t>“to </a:t>
            </a:r>
            <a:r>
              <a:rPr lang="en-US" sz="3600" dirty="0"/>
              <a:t>murmur, mutter, grumble, say anything in a low </a:t>
            </a:r>
            <a:r>
              <a:rPr lang="en-US" sz="3600" dirty="0" smtClean="0"/>
              <a:t>tone (Thayer's).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15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Complaining is a Sin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Complaining is a Sin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Those who complained against God and His servants suffered God’s wrath.</a:t>
            </a:r>
          </a:p>
          <a:p>
            <a:r>
              <a:rPr lang="en-US" b="1" dirty="0" smtClean="0"/>
              <a:t>Christians are told to learn from their example - 1 Cor. 10:6, 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67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Complaining is a Sin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“Do </a:t>
            </a:r>
            <a:r>
              <a:rPr lang="en-US" sz="3600" dirty="0"/>
              <a:t>all things without complaining and disputing, </a:t>
            </a:r>
            <a:r>
              <a:rPr lang="en-US" sz="3600" dirty="0" smtClean="0"/>
              <a:t>that </a:t>
            </a:r>
            <a:r>
              <a:rPr lang="en-US" sz="3600" dirty="0"/>
              <a:t>you may become blameless and harmless, children of God without fault in the midst of a crooked and perverse generation, among whom you shine as lights in the </a:t>
            </a:r>
            <a:r>
              <a:rPr lang="en-US" sz="3600" dirty="0" smtClean="0"/>
              <a:t>world.”</a:t>
            </a:r>
            <a:endParaRPr lang="en-US" sz="36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600" dirty="0" smtClean="0"/>
              <a:t>Philippians 2:14-15</a:t>
            </a:r>
            <a:endParaRPr lang="en-US" sz="3600" dirty="0"/>
          </a:p>
        </p:txBody>
      </p:sp>
      <p:pic>
        <p:nvPicPr>
          <p:cNvPr id="4" name="Picture 4" descr="http://www.gaychristian101.com/images/HandsHolding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46" y="4724400"/>
            <a:ext cx="226835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564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Sins of the Tongue</vt:lpstr>
      <vt:lpstr>Complaining</vt:lpstr>
      <vt:lpstr>1 Corinthians 10:1-12</vt:lpstr>
      <vt:lpstr>PowerPoint Presentation</vt:lpstr>
      <vt:lpstr>PowerPoint Presentation</vt:lpstr>
      <vt:lpstr>Complaining is a Sin</vt:lpstr>
      <vt:lpstr>Complaining is a Sin</vt:lpstr>
      <vt:lpstr>Complaining is a Sin</vt:lpstr>
      <vt:lpstr>Complaining is a Sin</vt:lpstr>
      <vt:lpstr>Complaining is a Sin</vt:lpstr>
      <vt:lpstr>Complaining is a Sin</vt:lpstr>
      <vt:lpstr>What is Wrong With Complaining?</vt:lpstr>
      <vt:lpstr>What is Wrong With Complaining?</vt:lpstr>
      <vt:lpstr>What is Wrong With Complaining?</vt:lpstr>
      <vt:lpstr>What is Wrong With Complaining?</vt:lpstr>
      <vt:lpstr>What is Wrong With Complaining?</vt:lpstr>
      <vt:lpstr>What is Wrong With Complaining?</vt:lpstr>
      <vt:lpstr>What is Wrong With Complaining?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</dc:creator>
  <cp:lastModifiedBy>Heath</cp:lastModifiedBy>
  <cp:revision>59</cp:revision>
  <dcterms:created xsi:type="dcterms:W3CDTF">2011-06-02T14:44:26Z</dcterms:created>
  <dcterms:modified xsi:type="dcterms:W3CDTF">2011-07-03T11:01:01Z</dcterms:modified>
</cp:coreProperties>
</file>