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8" r:id="rId3"/>
    <p:sldId id="256" r:id="rId4"/>
    <p:sldId id="257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34AC37-FC27-4B53-85B4-5E7B45FB56F4}" type="datetimeFigureOut">
              <a:rPr lang="en-US" smtClean="0"/>
              <a:t>6/23/2011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20DBE3E-4F63-4603-93BE-D6824F72D5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34AC37-FC27-4B53-85B4-5E7B45FB56F4}" type="datetimeFigureOut">
              <a:rPr lang="en-US" smtClean="0"/>
              <a:t>6/23/2011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0DBE3E-4F63-4603-93BE-D6824F72D5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34AC37-FC27-4B53-85B4-5E7B45FB56F4}" type="datetimeFigureOut">
              <a:rPr lang="en-US" smtClean="0"/>
              <a:t>6/23/2011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0DBE3E-4F63-4603-93BE-D6824F72D5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AC37-FC27-4B53-85B4-5E7B45FB56F4}" type="datetimeFigureOut">
              <a:rPr lang="en-US" smtClean="0"/>
              <a:t>6/23/2011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BE3E-4F63-4603-93BE-D6824F72D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7538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AC37-FC27-4B53-85B4-5E7B45FB56F4}" type="datetimeFigureOut">
              <a:rPr lang="en-US" smtClean="0"/>
              <a:t>6/23/2011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BE3E-4F63-4603-93BE-D6824F72D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9734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AC37-FC27-4B53-85B4-5E7B45FB56F4}" type="datetimeFigureOut">
              <a:rPr lang="en-US" smtClean="0"/>
              <a:t>6/23/2011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BE3E-4F63-4603-93BE-D6824F72D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5342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AC37-FC27-4B53-85B4-5E7B45FB56F4}" type="datetimeFigureOut">
              <a:rPr lang="en-US" smtClean="0"/>
              <a:t>6/23/2011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BE3E-4F63-4603-93BE-D6824F72D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4000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AC37-FC27-4B53-85B4-5E7B45FB56F4}" type="datetimeFigureOut">
              <a:rPr lang="en-US" smtClean="0"/>
              <a:t>6/23/2011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BE3E-4F63-4603-93BE-D6824F72D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0747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AC37-FC27-4B53-85B4-5E7B45FB56F4}" type="datetimeFigureOut">
              <a:rPr lang="en-US" smtClean="0"/>
              <a:t>6/23/2011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BE3E-4F63-4603-93BE-D6824F72D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5060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AC37-FC27-4B53-85B4-5E7B45FB56F4}" type="datetimeFigureOut">
              <a:rPr lang="en-US" smtClean="0"/>
              <a:t>6/23/2011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BE3E-4F63-4603-93BE-D6824F72D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4126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AC37-FC27-4B53-85B4-5E7B45FB56F4}" type="datetimeFigureOut">
              <a:rPr lang="en-US" smtClean="0"/>
              <a:t>6/23/2011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BE3E-4F63-4603-93BE-D6824F72D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434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34AC37-FC27-4B53-85B4-5E7B45FB56F4}" type="datetimeFigureOut">
              <a:rPr lang="en-US" smtClean="0"/>
              <a:t>6/23/2011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0DBE3E-4F63-4603-93BE-D6824F72D52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AC37-FC27-4B53-85B4-5E7B45FB56F4}" type="datetimeFigureOut">
              <a:rPr lang="en-US" smtClean="0"/>
              <a:t>6/23/2011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BE3E-4F63-4603-93BE-D6824F72D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3991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AC37-FC27-4B53-85B4-5E7B45FB56F4}" type="datetimeFigureOut">
              <a:rPr lang="en-US" smtClean="0"/>
              <a:t>6/23/2011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BE3E-4F63-4603-93BE-D6824F72D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2003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AC37-FC27-4B53-85B4-5E7B45FB56F4}" type="datetimeFigureOut">
              <a:rPr lang="en-US" smtClean="0"/>
              <a:t>6/23/2011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DBE3E-4F63-4603-93BE-D6824F72D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823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34AC37-FC27-4B53-85B4-5E7B45FB56F4}" type="datetimeFigureOut">
              <a:rPr lang="en-US" smtClean="0"/>
              <a:t>6/23/2011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0DBE3E-4F63-4603-93BE-D6824F72D52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34AC37-FC27-4B53-85B4-5E7B45FB56F4}" type="datetimeFigureOut">
              <a:rPr lang="en-US" smtClean="0"/>
              <a:t>6/23/2011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0DBE3E-4F63-4603-93BE-D6824F72D52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34AC37-FC27-4B53-85B4-5E7B45FB56F4}" type="datetimeFigureOut">
              <a:rPr lang="en-US" smtClean="0"/>
              <a:t>6/23/2011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0DBE3E-4F63-4603-93BE-D6824F72D52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34AC37-FC27-4B53-85B4-5E7B45FB56F4}" type="datetimeFigureOut">
              <a:rPr lang="en-US" smtClean="0"/>
              <a:t>6/23/2011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0DBE3E-4F63-4603-93BE-D6824F72D52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34AC37-FC27-4B53-85B4-5E7B45FB56F4}" type="datetimeFigureOut">
              <a:rPr lang="en-US" smtClean="0"/>
              <a:t>6/23/2011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0DBE3E-4F63-4603-93BE-D6824F72D5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134AC37-FC27-4B53-85B4-5E7B45FB56F4}" type="datetimeFigureOut">
              <a:rPr lang="en-US" smtClean="0"/>
              <a:t>6/23/2011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0DBE3E-4F63-4603-93BE-D6824F72D52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34AC37-FC27-4B53-85B4-5E7B45FB56F4}" type="datetimeFigureOut">
              <a:rPr lang="en-US" smtClean="0"/>
              <a:t>6/23/2011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20DBE3E-4F63-4603-93BE-D6824F72D52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134AC37-FC27-4B53-85B4-5E7B45FB56F4}" type="datetimeFigureOut">
              <a:rPr lang="en-US" smtClean="0"/>
              <a:t>6/23/2011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20DBE3E-4F63-4603-93BE-D6824F72D52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4AC37-FC27-4B53-85B4-5E7B45FB56F4}" type="datetimeFigureOut">
              <a:rPr lang="en-US" smtClean="0"/>
              <a:t>6/23/2011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DBE3E-4F63-4603-93BE-D6824F72D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458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73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Now Or Later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014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Believe in Jesus</a:t>
            </a:r>
          </a:p>
          <a:p>
            <a:r>
              <a:rPr lang="en-US" sz="3600" b="1" dirty="0" smtClean="0"/>
              <a:t>Confess Christ</a:t>
            </a:r>
          </a:p>
          <a:p>
            <a:r>
              <a:rPr lang="en-US" sz="3600" b="1" dirty="0" smtClean="0"/>
              <a:t>Be Baptized</a:t>
            </a:r>
          </a:p>
          <a:p>
            <a:r>
              <a:rPr lang="en-US" sz="3600" b="1" dirty="0" smtClean="0"/>
              <a:t>Assemble With the Saints</a:t>
            </a:r>
          </a:p>
          <a:p>
            <a:r>
              <a:rPr lang="en-US" sz="3600" b="1" dirty="0" smtClean="0"/>
              <a:t>Be Judged</a:t>
            </a:r>
            <a:endParaRPr lang="en-US" sz="36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“Now Or Later”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9101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533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</TotalTime>
  <Words>21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Concourse</vt:lpstr>
      <vt:lpstr>Office Theme</vt:lpstr>
      <vt:lpstr>PowerPoint Presentation</vt:lpstr>
      <vt:lpstr>Now Or Later</vt:lpstr>
      <vt:lpstr>“Now Or Later”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Now Or Later</dc:title>
  <dc:creator>Heath</dc:creator>
  <cp:lastModifiedBy>Heath</cp:lastModifiedBy>
  <cp:revision>3</cp:revision>
  <dcterms:created xsi:type="dcterms:W3CDTF">2011-06-23T10:43:42Z</dcterms:created>
  <dcterms:modified xsi:type="dcterms:W3CDTF">2011-06-23T10:52:31Z</dcterms:modified>
</cp:coreProperties>
</file>