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5" r:id="rId4"/>
    <p:sldId id="284" r:id="rId5"/>
    <p:sldId id="287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96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71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06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98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48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48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02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0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68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03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14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99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0A6C1-A455-4F17-BDCD-CCD82A26A0A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28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22" t="8956" b="4409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172200" cy="18589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Sins of the Tongue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155"/>
          <a:stretch/>
        </p:blipFill>
        <p:spPr bwMode="auto">
          <a:xfrm rot="21326811">
            <a:off x="577678" y="4868831"/>
            <a:ext cx="1875880" cy="1612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58"/>
          <a:stretch/>
        </p:blipFill>
        <p:spPr bwMode="auto">
          <a:xfrm rot="21290908">
            <a:off x="451963" y="386726"/>
            <a:ext cx="1852347" cy="1853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2732">
            <a:off x="333662" y="2681116"/>
            <a:ext cx="2709861" cy="1810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248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Damage Caused By Gossip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Shows Us To Be A Fool</a:t>
            </a:r>
          </a:p>
          <a:p>
            <a:endParaRPr lang="en-US" sz="1000" b="1" dirty="0"/>
          </a:p>
          <a:p>
            <a:pPr marL="0" indent="0" algn="r">
              <a:buNone/>
            </a:pPr>
            <a:r>
              <a:rPr lang="en-US" dirty="0" smtClean="0"/>
              <a:t>“He </a:t>
            </a:r>
            <a:r>
              <a:rPr lang="en-US" dirty="0"/>
              <a:t>who has knowledge spares his </a:t>
            </a:r>
            <a:r>
              <a:rPr lang="en-US" dirty="0" smtClean="0"/>
              <a:t>words,       and </a:t>
            </a:r>
            <a:r>
              <a:rPr lang="en-US" dirty="0"/>
              <a:t>a man of understanding is of a calm </a:t>
            </a:r>
            <a:r>
              <a:rPr lang="en-US" dirty="0" smtClean="0"/>
              <a:t>spirit.        Even </a:t>
            </a:r>
            <a:r>
              <a:rPr lang="en-US" dirty="0"/>
              <a:t>a fool is counted wise when he holds his peace</a:t>
            </a:r>
            <a:r>
              <a:rPr lang="en-US" dirty="0" smtClean="0"/>
              <a:t>; when </a:t>
            </a:r>
            <a:r>
              <a:rPr lang="en-US" dirty="0"/>
              <a:t>he shuts his </a:t>
            </a:r>
            <a:r>
              <a:rPr lang="en-US" dirty="0" smtClean="0"/>
              <a:t>lips, he </a:t>
            </a:r>
            <a:r>
              <a:rPr lang="en-US" dirty="0"/>
              <a:t>is considered </a:t>
            </a:r>
            <a:r>
              <a:rPr lang="en-US" dirty="0" smtClean="0"/>
              <a:t>perceptive” (Prov. 17:27-28).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702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Damage Caused By Gossip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Reveals Secrets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Separates Friends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Brings Anger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Kindles Strife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Shows Us To Be A Fool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5702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To Overcome the Sin of Gossip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31337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55837"/>
            <a:ext cx="3352800" cy="2925763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/>
              <a:t>Questions I should ask myself before I repeat something.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158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To Overcome the Sin of Gossip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Is it true? </a:t>
            </a:r>
            <a:r>
              <a:rPr lang="en-US" dirty="0" smtClean="0">
                <a:solidFill>
                  <a:schemeClr val="bg1"/>
                </a:solidFill>
              </a:rPr>
              <a:t>Prov. 18:13, 17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Is it going to build up or tear down?                </a:t>
            </a:r>
            <a:r>
              <a:rPr lang="en-US" dirty="0" smtClean="0">
                <a:solidFill>
                  <a:schemeClr val="bg1"/>
                </a:solidFill>
              </a:rPr>
              <a:t>Rom. 14:19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Have I talked to them first? </a:t>
            </a:r>
            <a:r>
              <a:rPr lang="en-US" dirty="0" smtClean="0">
                <a:solidFill>
                  <a:schemeClr val="bg1"/>
                </a:solidFill>
              </a:rPr>
              <a:t>Matt. 18:15-17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Have I examined myself? </a:t>
            </a:r>
            <a:r>
              <a:rPr lang="en-US" dirty="0" smtClean="0">
                <a:solidFill>
                  <a:schemeClr val="bg1"/>
                </a:solidFill>
              </a:rPr>
              <a:t>Matt. 7:3-5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Why am I really wanting to do this? </a:t>
            </a:r>
            <a:r>
              <a:rPr lang="en-US" dirty="0" smtClean="0">
                <a:solidFill>
                  <a:schemeClr val="bg1"/>
                </a:solidFill>
              </a:rPr>
              <a:t>Prov. 17:9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How would I want to be treated? </a:t>
            </a:r>
            <a:r>
              <a:rPr lang="en-US" dirty="0" smtClean="0">
                <a:solidFill>
                  <a:schemeClr val="bg1"/>
                </a:solidFill>
              </a:rPr>
              <a:t>Matt. 7:12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58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4676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i="1" dirty="0" smtClean="0"/>
              <a:t>Gossip is a Sin!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dirty="0" smtClean="0"/>
              <a:t>“You shall not go about as a talebearer among your people…” </a:t>
            </a:r>
            <a:r>
              <a:rPr lang="en-US" sz="3000" dirty="0" smtClean="0"/>
              <a:t>Leviticus 19:16</a:t>
            </a:r>
            <a:endParaRPr lang="en-US" sz="3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960985"/>
            <a:ext cx="3795712" cy="2516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822192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189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86200" y="838200"/>
            <a:ext cx="4419600" cy="184785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4">
                    <a:lumMod val="50000"/>
                  </a:schemeClr>
                </a:solidFill>
              </a:rPr>
              <a:t>Gossip</a:t>
            </a:r>
            <a:endParaRPr lang="en-US" sz="8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960985"/>
            <a:ext cx="3795712" cy="2516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822192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98" b="16134"/>
          <a:stretch/>
        </p:blipFill>
        <p:spPr bwMode="auto">
          <a:xfrm>
            <a:off x="628702" y="457200"/>
            <a:ext cx="2647898" cy="2923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749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Gossip</a:t>
            </a:r>
            <a:r>
              <a:rPr lang="en-US" sz="3600" dirty="0" smtClean="0"/>
              <a:t> “a person who chatters or repeats idle talk and rumors, especially about the private affairs of others” </a:t>
            </a:r>
            <a:r>
              <a:rPr lang="en-US" sz="3600" dirty="0"/>
              <a:t>(Webster’s).</a:t>
            </a:r>
          </a:p>
          <a:p>
            <a:endParaRPr lang="en-US" sz="1000" dirty="0"/>
          </a:p>
          <a:p>
            <a:r>
              <a:rPr lang="en-US" sz="3600" b="1" dirty="0" smtClean="0"/>
              <a:t>Slander</a:t>
            </a:r>
            <a:r>
              <a:rPr lang="en-US" sz="3600" dirty="0" smtClean="0"/>
              <a:t> “the utterance in the presence of another person of a false statement or statements, damaging to a third person’s character or reputation”  (Webster’s).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81288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Like most sins, gossip is enjoyable.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“The </a:t>
            </a:r>
            <a:r>
              <a:rPr lang="en-US" sz="3600" dirty="0"/>
              <a:t>words of a talebearer are like tasty trifles, </a:t>
            </a:r>
            <a:r>
              <a:rPr lang="en-US" sz="3600" dirty="0" smtClean="0"/>
              <a:t>and </a:t>
            </a:r>
            <a:r>
              <a:rPr lang="en-US" sz="3600" dirty="0"/>
              <a:t>they go down into the inmost body</a:t>
            </a:r>
            <a:r>
              <a:rPr lang="en-US" sz="3600" dirty="0" smtClean="0"/>
              <a:t>.”</a:t>
            </a:r>
            <a:endParaRPr lang="en-US" sz="3600" dirty="0"/>
          </a:p>
          <a:p>
            <a:pPr marL="0" indent="0" algn="r">
              <a:buNone/>
            </a:pPr>
            <a:r>
              <a:rPr lang="en-US" sz="3600" dirty="0" smtClean="0"/>
              <a:t>Proverbs 18:8</a:t>
            </a:r>
            <a:endParaRPr lang="en-US" sz="3600" dirty="0"/>
          </a:p>
        </p:txBody>
      </p:sp>
      <p:pic>
        <p:nvPicPr>
          <p:cNvPr id="4" name="Picture 4" descr="http://www.gaychristian101.com/images/HandsHolding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646" y="4724400"/>
            <a:ext cx="226835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234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Damage Caused By Gossip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4034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Damage Caused By Gossip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Reveals Secrets </a:t>
            </a:r>
          </a:p>
          <a:p>
            <a:endParaRPr lang="en-US" sz="1000" dirty="0"/>
          </a:p>
          <a:p>
            <a:pPr marL="0" indent="0" algn="r">
              <a:buNone/>
            </a:pPr>
            <a:r>
              <a:rPr lang="en-US" dirty="0" smtClean="0"/>
              <a:t>“A </a:t>
            </a:r>
            <a:r>
              <a:rPr lang="en-US" dirty="0"/>
              <a:t>talebearer reveals secrets</a:t>
            </a:r>
            <a:r>
              <a:rPr lang="en-US" dirty="0" smtClean="0"/>
              <a:t>, but </a:t>
            </a:r>
            <a:r>
              <a:rPr lang="en-US" dirty="0"/>
              <a:t>he who is of a faithful spirit conceals a </a:t>
            </a:r>
            <a:r>
              <a:rPr lang="en-US" dirty="0" smtClean="0"/>
              <a:t>matter” (Prov. 11:13).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702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Damage Caused By Gossip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Separates Friends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 algn="r">
              <a:buNone/>
            </a:pPr>
            <a:r>
              <a:rPr lang="en-US" dirty="0" smtClean="0"/>
              <a:t>“A </a:t>
            </a:r>
            <a:r>
              <a:rPr lang="en-US" dirty="0"/>
              <a:t>perverse man sows strife</a:t>
            </a:r>
            <a:r>
              <a:rPr lang="en-US" dirty="0" smtClean="0"/>
              <a:t>, and </a:t>
            </a:r>
            <a:r>
              <a:rPr lang="en-US" dirty="0"/>
              <a:t>a whisperer separates the best of </a:t>
            </a:r>
            <a:r>
              <a:rPr lang="en-US" dirty="0" smtClean="0"/>
              <a:t>friends” (Prov. 16:28).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702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Damage Caused By Gossip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Brings Anger</a:t>
            </a:r>
          </a:p>
          <a:p>
            <a:endParaRPr lang="en-US" sz="1000" dirty="0" smtClean="0"/>
          </a:p>
          <a:p>
            <a:pPr marL="0" indent="0" algn="r">
              <a:buNone/>
            </a:pPr>
            <a:r>
              <a:rPr lang="en-US" dirty="0" smtClean="0"/>
              <a:t>“The </a:t>
            </a:r>
            <a:r>
              <a:rPr lang="en-US" dirty="0"/>
              <a:t>north wind brings forth rain</a:t>
            </a:r>
            <a:r>
              <a:rPr lang="en-US" dirty="0" smtClean="0"/>
              <a:t>, and </a:t>
            </a:r>
            <a:r>
              <a:rPr lang="en-US" dirty="0"/>
              <a:t>a backbiting tongue an angry </a:t>
            </a:r>
            <a:r>
              <a:rPr lang="en-US" dirty="0" smtClean="0"/>
              <a:t>countenance”   (Prov. 25:23).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702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Damage Caused By Gossip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Kindles Strife</a:t>
            </a:r>
          </a:p>
          <a:p>
            <a:endParaRPr lang="en-US" sz="1000" b="1" dirty="0" smtClean="0"/>
          </a:p>
          <a:p>
            <a:pPr marL="0" indent="0" algn="r">
              <a:buNone/>
            </a:pPr>
            <a:r>
              <a:rPr lang="en-US" dirty="0" smtClean="0"/>
              <a:t>“Where </a:t>
            </a:r>
            <a:r>
              <a:rPr lang="en-US" dirty="0"/>
              <a:t>there is no wood, the fire goes </a:t>
            </a:r>
            <a:r>
              <a:rPr lang="en-US" dirty="0" smtClean="0"/>
              <a:t>out; and </a:t>
            </a:r>
            <a:r>
              <a:rPr lang="en-US" dirty="0"/>
              <a:t>where there is no talebearer, strife ceases. </a:t>
            </a:r>
            <a:r>
              <a:rPr lang="en-US" dirty="0" smtClean="0"/>
              <a:t>       As </a:t>
            </a:r>
            <a:r>
              <a:rPr lang="en-US" dirty="0"/>
              <a:t>charcoal is to burning coals, and wood to fire</a:t>
            </a:r>
            <a:r>
              <a:rPr lang="en-US" dirty="0" smtClean="0"/>
              <a:t>, so </a:t>
            </a:r>
            <a:r>
              <a:rPr lang="en-US" dirty="0"/>
              <a:t>is a contentious man to kindle </a:t>
            </a:r>
            <a:r>
              <a:rPr lang="en-US" dirty="0" smtClean="0"/>
              <a:t>strife”            (Prov. 26:20-21).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702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412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Sins of the Tongue</vt:lpstr>
      <vt:lpstr>Gossip</vt:lpstr>
      <vt:lpstr>Slide 3</vt:lpstr>
      <vt:lpstr>Like most sins, gossip is enjoyable.</vt:lpstr>
      <vt:lpstr>Damage Caused By Gossip</vt:lpstr>
      <vt:lpstr>Damage Caused By Gossip</vt:lpstr>
      <vt:lpstr>Damage Caused By Gossip</vt:lpstr>
      <vt:lpstr>Damage Caused By Gossip</vt:lpstr>
      <vt:lpstr>Damage Caused By Gossip</vt:lpstr>
      <vt:lpstr>Damage Caused By Gossip</vt:lpstr>
      <vt:lpstr>Damage Caused By Gossip</vt:lpstr>
      <vt:lpstr>How To Overcome the Sin of Gossip</vt:lpstr>
      <vt:lpstr>How To Overcome the Sin of Gossip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</dc:creator>
  <cp:lastModifiedBy>Guest</cp:lastModifiedBy>
  <cp:revision>45</cp:revision>
  <dcterms:created xsi:type="dcterms:W3CDTF">2011-06-02T14:44:26Z</dcterms:created>
  <dcterms:modified xsi:type="dcterms:W3CDTF">2011-06-20T00:38:22Z</dcterms:modified>
</cp:coreProperties>
</file>