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7" r:id="rId5"/>
    <p:sldId id="259" r:id="rId6"/>
    <p:sldId id="268" r:id="rId7"/>
    <p:sldId id="269" r:id="rId8"/>
    <p:sldId id="260" r:id="rId9"/>
    <p:sldId id="270" r:id="rId10"/>
    <p:sldId id="271" r:id="rId11"/>
    <p:sldId id="272" r:id="rId12"/>
    <p:sldId id="261" r:id="rId13"/>
    <p:sldId id="263" r:id="rId14"/>
    <p:sldId id="262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F77631-EFE3-4FE8-BFBE-F341CA506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DD565E-BCAC-4014-B210-E896FE70E74F}" type="datetimeFigureOut">
              <a:rPr lang="en-US" smtClean="0"/>
              <a:pPr/>
              <a:t>5/12/2011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Deacon and His Work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29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Servants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DIAKONOS</a:t>
            </a:r>
          </a:p>
          <a:p>
            <a:r>
              <a:rPr lang="en-US" sz="3200" dirty="0" smtClean="0"/>
              <a:t>“One who executes the commands of another, especially of a master; a sergeant, attendant, minister” (Thayer). </a:t>
            </a:r>
          </a:p>
          <a:p>
            <a:r>
              <a:rPr lang="en-US" sz="3200" i="1" dirty="0" smtClean="0"/>
              <a:t>“let them </a:t>
            </a:r>
            <a:r>
              <a:rPr lang="en-US" sz="3200" i="1" u="sng" dirty="0" smtClean="0"/>
              <a:t>serve</a:t>
            </a:r>
            <a:r>
              <a:rPr lang="en-US" sz="3200" i="1" dirty="0" smtClean="0"/>
              <a:t> as deacons…”                       </a:t>
            </a:r>
            <a:r>
              <a:rPr lang="en-US" sz="3200" dirty="0" smtClean="0"/>
              <a:t>(1 Tim. 3:10).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775408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Servants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DIAKONOS</a:t>
            </a:r>
          </a:p>
          <a:p>
            <a:r>
              <a:rPr lang="en-US" sz="3200" dirty="0" smtClean="0"/>
              <a:t>“One who executes the commands of another, especially of a master; a sergeant, attendant, minister” (Thayer). </a:t>
            </a:r>
          </a:p>
          <a:p>
            <a:r>
              <a:rPr lang="en-US" sz="3200" i="1" dirty="0" smtClean="0"/>
              <a:t>“let them </a:t>
            </a:r>
            <a:r>
              <a:rPr lang="en-US" sz="3200" i="1" u="sng" dirty="0" smtClean="0"/>
              <a:t>serve</a:t>
            </a:r>
            <a:r>
              <a:rPr lang="en-US" sz="3200" i="1" dirty="0" smtClean="0"/>
              <a:t> as deacons…”                       </a:t>
            </a:r>
            <a:r>
              <a:rPr lang="en-US" sz="3200" dirty="0" smtClean="0"/>
              <a:t>(1 Tim. 3:10). </a:t>
            </a:r>
          </a:p>
          <a:p>
            <a:r>
              <a:rPr lang="en-US" sz="3200" i="1" dirty="0" smtClean="0"/>
              <a:t>“For those who have </a:t>
            </a:r>
            <a:r>
              <a:rPr lang="en-US" sz="3200" i="1" u="sng" dirty="0" smtClean="0"/>
              <a:t>served</a:t>
            </a:r>
            <a:r>
              <a:rPr lang="en-US" sz="3200" i="1" dirty="0" smtClean="0"/>
              <a:t> well as deacons…” </a:t>
            </a:r>
            <a:r>
              <a:rPr lang="en-US" sz="3200" dirty="0" smtClean="0"/>
              <a:t>(1 Tim. 3:13).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775408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Extent of a Deacon’s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165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Extent of a Deacon’s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They relieve the elders.</a:t>
            </a:r>
          </a:p>
          <a:p>
            <a:r>
              <a:rPr lang="en-US" sz="3200" dirty="0" smtClean="0"/>
              <a:t>Acts 6:1-4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24727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Extent of a Deacon’s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 smtClean="0"/>
              <a:t>Primarily of a physical nature:</a:t>
            </a:r>
          </a:p>
          <a:p>
            <a:r>
              <a:rPr lang="en-US" sz="3200" dirty="0" smtClean="0"/>
              <a:t>Benevolence</a:t>
            </a:r>
          </a:p>
          <a:p>
            <a:r>
              <a:rPr lang="en-US" sz="3200" dirty="0" smtClean="0"/>
              <a:t>Physical needs of members</a:t>
            </a:r>
          </a:p>
          <a:p>
            <a:r>
              <a:rPr lang="en-US" sz="3200" dirty="0" smtClean="0"/>
              <a:t>Care for building</a:t>
            </a:r>
          </a:p>
          <a:p>
            <a:r>
              <a:rPr lang="en-US" sz="3200" dirty="0" smtClean="0"/>
              <a:t>Prepare for worship</a:t>
            </a:r>
          </a:p>
          <a:p>
            <a:r>
              <a:rPr lang="en-US" sz="3200" dirty="0" smtClean="0"/>
              <a:t>Charge of teaching program</a:t>
            </a:r>
          </a:p>
          <a:p>
            <a:r>
              <a:rPr lang="en-US" sz="3200" dirty="0" smtClean="0"/>
              <a:t>Bookwork/Treasurer</a:t>
            </a:r>
          </a:p>
        </p:txBody>
      </p:sp>
    </p:spTree>
    <p:extLst>
      <p:ext uri="{BB962C8B-B14F-4D97-AF65-F5344CB8AC3E}">
        <p14:creationId xmlns:p14="http://schemas.microsoft.com/office/powerpoint/2010/main" xmlns="" val="224727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73914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“For those who have served well as deacons obtain for themselves a good standing and great boldness in the faith which is in Christ Jesus.”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 algn="r">
              <a:buNone/>
            </a:pPr>
            <a:r>
              <a:rPr lang="en-US" sz="3200" b="1" dirty="0" smtClean="0"/>
              <a:t>1 Timothy 3:13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9700" y="3352800"/>
            <a:ext cx="36195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567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</a:t>
            </a:r>
            <a:r>
              <a:rPr lang="en-US" b="1" dirty="0" smtClean="0"/>
              <a:t>pecial use of a generic word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885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Special use of a generic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Elder</a:t>
            </a:r>
          </a:p>
          <a:p>
            <a:r>
              <a:rPr lang="en-US" sz="3200" dirty="0" smtClean="0"/>
              <a:t>Commonly referred to older people.</a:t>
            </a:r>
          </a:p>
          <a:p>
            <a:r>
              <a:rPr lang="en-US" sz="3200" dirty="0" smtClean="0"/>
              <a:t>Technical term for those appointed to oversee the local church.</a:t>
            </a:r>
          </a:p>
        </p:txBody>
      </p:sp>
    </p:spTree>
    <p:extLst>
      <p:ext uri="{BB962C8B-B14F-4D97-AF65-F5344CB8AC3E}">
        <p14:creationId xmlns:p14="http://schemas.microsoft.com/office/powerpoint/2010/main" xmlns="" val="1894238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Special use of a generic word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Elder</a:t>
            </a:r>
          </a:p>
          <a:p>
            <a:r>
              <a:rPr lang="en-US" sz="3200" dirty="0" smtClean="0"/>
              <a:t>Commonly referred to older people.</a:t>
            </a:r>
          </a:p>
          <a:p>
            <a:r>
              <a:rPr lang="en-US" sz="3200" dirty="0" smtClean="0"/>
              <a:t>Technical term for those appointed to oversee the local church.</a:t>
            </a:r>
          </a:p>
          <a:p>
            <a:r>
              <a:rPr lang="en-US" sz="3200" b="1" dirty="0" smtClean="0"/>
              <a:t>DIAKONOS (Deacon)</a:t>
            </a:r>
          </a:p>
          <a:p>
            <a:r>
              <a:rPr lang="en-US" sz="3200" dirty="0" smtClean="0"/>
              <a:t>Ordinary word for servant.</a:t>
            </a:r>
          </a:p>
          <a:p>
            <a:r>
              <a:rPr lang="en-US" sz="3200" dirty="0" smtClean="0"/>
              <a:t>Technical term for those who serve as deacons.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94238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Not Rulers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230678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Not Rulers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deacon serves, carrying out the command of another.  </a:t>
            </a:r>
          </a:p>
        </p:txBody>
      </p:sp>
    </p:spTree>
    <p:extLst>
      <p:ext uri="{BB962C8B-B14F-4D97-AF65-F5344CB8AC3E}">
        <p14:creationId xmlns:p14="http://schemas.microsoft.com/office/powerpoint/2010/main" xmlns="" val="142502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Not Rulers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deacon serves, carrying out the command of another. </a:t>
            </a:r>
          </a:p>
          <a:p>
            <a:r>
              <a:rPr lang="en-US" sz="3200" dirty="0" smtClean="0"/>
              <a:t>Elders are over deacons. </a:t>
            </a:r>
          </a:p>
        </p:txBody>
      </p:sp>
    </p:spTree>
    <p:extLst>
      <p:ext uri="{BB962C8B-B14F-4D97-AF65-F5344CB8AC3E}">
        <p14:creationId xmlns:p14="http://schemas.microsoft.com/office/powerpoint/2010/main" xmlns="" val="142502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Servants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693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Deacons Are Servants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DIAKONOS</a:t>
            </a:r>
          </a:p>
          <a:p>
            <a:r>
              <a:rPr lang="en-US" sz="3200" dirty="0" smtClean="0"/>
              <a:t>“One who executes the commands of another, especially of a master; a sergeant, attendant, minister” (Thayer). </a:t>
            </a:r>
          </a:p>
        </p:txBody>
      </p:sp>
    </p:spTree>
    <p:extLst>
      <p:ext uri="{BB962C8B-B14F-4D97-AF65-F5344CB8AC3E}">
        <p14:creationId xmlns:p14="http://schemas.microsoft.com/office/powerpoint/2010/main" xmlns="" val="2775408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</TotalTime>
  <Words>319</Words>
  <Application>Microsoft Office PowerPoint</Application>
  <PresentationFormat>On-screen Show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The Deacon and His Work</vt:lpstr>
      <vt:lpstr>Special use of a generic word</vt:lpstr>
      <vt:lpstr>Special use of a generic word</vt:lpstr>
      <vt:lpstr>Special use of a generic word</vt:lpstr>
      <vt:lpstr>Deacons Are Not Rulers</vt:lpstr>
      <vt:lpstr>Deacons Are Not Rulers</vt:lpstr>
      <vt:lpstr>Deacons Are Not Rulers</vt:lpstr>
      <vt:lpstr>Deacons Are Servants</vt:lpstr>
      <vt:lpstr>Deacons Are Servants</vt:lpstr>
      <vt:lpstr>Deacons Are Servants</vt:lpstr>
      <vt:lpstr>Deacons Are Servants</vt:lpstr>
      <vt:lpstr>Extent of a Deacon’s Work</vt:lpstr>
      <vt:lpstr>Extent of a Deacon’s Work</vt:lpstr>
      <vt:lpstr>Extent of a Deacon’s Work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7</cp:revision>
  <dcterms:created xsi:type="dcterms:W3CDTF">2011-05-07T21:23:14Z</dcterms:created>
  <dcterms:modified xsi:type="dcterms:W3CDTF">2011-05-12T13:50:56Z</dcterms:modified>
</cp:coreProperties>
</file>