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6" r:id="rId5"/>
    <p:sldId id="265" r:id="rId6"/>
    <p:sldId id="257" r:id="rId7"/>
    <p:sldId id="293" r:id="rId8"/>
    <p:sldId id="261" r:id="rId9"/>
    <p:sldId id="267" r:id="rId10"/>
    <p:sldId id="269" r:id="rId11"/>
    <p:sldId id="270" r:id="rId12"/>
    <p:sldId id="271" r:id="rId13"/>
    <p:sldId id="262" r:id="rId14"/>
    <p:sldId id="272" r:id="rId15"/>
    <p:sldId id="275" r:id="rId16"/>
    <p:sldId id="273" r:id="rId17"/>
    <p:sldId id="276" r:id="rId18"/>
    <p:sldId id="277" r:id="rId19"/>
    <p:sldId id="274" r:id="rId20"/>
    <p:sldId id="282" r:id="rId21"/>
    <p:sldId id="283" r:id="rId22"/>
    <p:sldId id="278" r:id="rId23"/>
    <p:sldId id="284" r:id="rId24"/>
    <p:sldId id="285" r:id="rId25"/>
    <p:sldId id="286" r:id="rId26"/>
    <p:sldId id="279" r:id="rId27"/>
    <p:sldId id="263" r:id="rId28"/>
    <p:sldId id="287" r:id="rId29"/>
    <p:sldId id="288" r:id="rId30"/>
    <p:sldId id="289" r:id="rId31"/>
    <p:sldId id="290" r:id="rId32"/>
    <p:sldId id="291" r:id="rId33"/>
    <p:sldId id="25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384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20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3988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903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718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126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042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248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421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759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306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26FF-290E-4E88-AD84-5150E6592AFF}" type="datetimeFigureOut">
              <a:rPr lang="en-US" smtClean="0"/>
              <a:pPr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E45BF-7D8C-458A-BDC4-4992D3F04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371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sacbee.com/static/weblogs/real_estate/home-constru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42875"/>
            <a:ext cx="8956424" cy="6562725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81000" y="304800"/>
            <a:ext cx="8153400" cy="1938992"/>
          </a:xfrm>
          <a:prstGeom prst="rect">
            <a:avLst/>
          </a:prstGeom>
          <a:solidFill>
            <a:srgbClr val="DDDDDD">
              <a:alpha val="69020"/>
            </a:srgbClr>
          </a:solidFill>
          <a:ln w="3175"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3175">
                  <a:solidFill>
                    <a:srgbClr val="DDDDDD"/>
                  </a:solidFill>
                  <a:prstDash val="solid"/>
                </a:ln>
                <a:solidFill>
                  <a:srgbClr val="00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Make All Things      According to the Pattern</a:t>
            </a:r>
            <a:endParaRPr lang="en-US" sz="6000" b="1" cap="none" spc="0" dirty="0">
              <a:ln w="3175">
                <a:solidFill>
                  <a:srgbClr val="DDDDDD"/>
                </a:solidFill>
                <a:prstDash val="solid"/>
              </a:ln>
              <a:solidFill>
                <a:srgbClr val="00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057400"/>
            <a:ext cx="3429000" cy="838200"/>
          </a:xfrm>
          <a:solidFill>
            <a:srgbClr val="002060"/>
          </a:solidFill>
          <a:ln w="3175"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en-US" sz="4000" b="1" dirty="0" smtClean="0"/>
              <a:t>Hebrews 8:5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0934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2. Godly Living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447800"/>
            <a:ext cx="6539345" cy="4953000"/>
          </a:xfrm>
        </p:spPr>
        <p:txBody>
          <a:bodyPr>
            <a:normAutofit/>
          </a:bodyPr>
          <a:lstStyle/>
          <a:p>
            <a:r>
              <a:rPr lang="en-US" b="1" dirty="0"/>
              <a:t>Colossians 3:5-16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b="1" dirty="0"/>
              <a:t>Put To Death:</a:t>
            </a:r>
            <a:r>
              <a:rPr lang="en-US" dirty="0"/>
              <a:t> </a:t>
            </a:r>
            <a:r>
              <a:rPr lang="en-US" dirty="0" smtClean="0"/>
              <a:t>fornication</a:t>
            </a:r>
            <a:r>
              <a:rPr lang="en-US" dirty="0"/>
              <a:t>, uncleanness, passion, evil desire, covetousness. </a:t>
            </a:r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3303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2. Godly Living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447800"/>
            <a:ext cx="6539345" cy="4953000"/>
          </a:xfrm>
        </p:spPr>
        <p:txBody>
          <a:bodyPr>
            <a:normAutofit/>
          </a:bodyPr>
          <a:lstStyle/>
          <a:p>
            <a:r>
              <a:rPr lang="en-US" b="1" dirty="0"/>
              <a:t>Colossians 3:5-16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b="1" dirty="0"/>
              <a:t>Put To Death:</a:t>
            </a:r>
            <a:r>
              <a:rPr lang="en-US" dirty="0"/>
              <a:t> </a:t>
            </a:r>
            <a:r>
              <a:rPr lang="en-US" dirty="0" smtClean="0"/>
              <a:t>fornication</a:t>
            </a:r>
            <a:r>
              <a:rPr lang="en-US" dirty="0"/>
              <a:t>, uncleanness, passion, evil desire, covetousness. </a:t>
            </a:r>
          </a:p>
          <a:p>
            <a:r>
              <a:rPr lang="en-US" b="1" dirty="0"/>
              <a:t>Put Off:</a:t>
            </a:r>
            <a:r>
              <a:rPr lang="en-US" dirty="0"/>
              <a:t> </a:t>
            </a:r>
            <a:r>
              <a:rPr lang="en-US" dirty="0" smtClean="0"/>
              <a:t>anger</a:t>
            </a:r>
            <a:r>
              <a:rPr lang="en-US" dirty="0"/>
              <a:t>, wrath, malice, blasphemy, filthy language, lies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3303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2. Godly Living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447800"/>
            <a:ext cx="6539345" cy="4953000"/>
          </a:xfrm>
        </p:spPr>
        <p:txBody>
          <a:bodyPr>
            <a:normAutofit/>
          </a:bodyPr>
          <a:lstStyle/>
          <a:p>
            <a:r>
              <a:rPr lang="en-US" b="1" dirty="0"/>
              <a:t>Colossians 3:5-16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  <a:p>
            <a:r>
              <a:rPr lang="en-US" b="1" dirty="0"/>
              <a:t>Put To Death:</a:t>
            </a:r>
            <a:r>
              <a:rPr lang="en-US" dirty="0"/>
              <a:t> </a:t>
            </a:r>
            <a:r>
              <a:rPr lang="en-US" dirty="0" smtClean="0"/>
              <a:t>fornication</a:t>
            </a:r>
            <a:r>
              <a:rPr lang="en-US" dirty="0"/>
              <a:t>, uncleanness, passion, evil desire, covetousness. </a:t>
            </a:r>
          </a:p>
          <a:p>
            <a:r>
              <a:rPr lang="en-US" b="1" dirty="0"/>
              <a:t>Put Off:</a:t>
            </a:r>
            <a:r>
              <a:rPr lang="en-US" dirty="0"/>
              <a:t> </a:t>
            </a:r>
            <a:r>
              <a:rPr lang="en-US" dirty="0" smtClean="0"/>
              <a:t>anger</a:t>
            </a:r>
            <a:r>
              <a:rPr lang="en-US" dirty="0"/>
              <a:t>, wrath, malice, blasphemy, filthy language, lies.</a:t>
            </a:r>
          </a:p>
          <a:p>
            <a:r>
              <a:rPr lang="en-US" b="1" dirty="0"/>
              <a:t>Put On:</a:t>
            </a:r>
            <a:r>
              <a:rPr lang="en-US" dirty="0"/>
              <a:t> </a:t>
            </a:r>
            <a:r>
              <a:rPr lang="en-US" dirty="0" smtClean="0"/>
              <a:t>tender </a:t>
            </a:r>
            <a:r>
              <a:rPr lang="en-US" dirty="0"/>
              <a:t>mercies, kindness, humility, meekness, </a:t>
            </a:r>
            <a:r>
              <a:rPr lang="en-US" dirty="0" smtClean="0"/>
              <a:t>longsuffering, forbearance</a:t>
            </a:r>
            <a:r>
              <a:rPr lang="en-US" dirty="0"/>
              <a:t>, forgiveness, love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93303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59429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Jesus built His church - Matt. 16:18</a:t>
            </a:r>
          </a:p>
          <a:p>
            <a:endParaRPr lang="en-US" sz="800" b="1" dirty="0" smtClean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3642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Jesus built His church - Matt. 16:18</a:t>
            </a:r>
          </a:p>
          <a:p>
            <a:endParaRPr lang="en-US" sz="800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pattern for the church that Jesus built can be found in the New Testament. </a:t>
            </a:r>
          </a:p>
          <a:p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25515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pPr lvl="0"/>
            <a:r>
              <a:rPr lang="en-US" b="1" dirty="0" smtClean="0"/>
              <a:t>WORSHIP</a:t>
            </a:r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3642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pPr lvl="0"/>
            <a:r>
              <a:rPr lang="en-US" b="1" dirty="0" smtClean="0"/>
              <a:t>WORSHIP</a:t>
            </a:r>
          </a:p>
          <a:p>
            <a:pPr lvl="1"/>
            <a:r>
              <a:rPr lang="en-US" sz="3200" b="1" dirty="0" smtClean="0"/>
              <a:t>Lord’s Supper - 1 Cor. 11:23-26</a:t>
            </a:r>
          </a:p>
          <a:p>
            <a:pPr lvl="1"/>
            <a:r>
              <a:rPr lang="en-US" sz="3200" b="1" dirty="0" smtClean="0"/>
              <a:t>Collection - 1 Cor. 16:1-2</a:t>
            </a:r>
          </a:p>
          <a:p>
            <a:pPr lvl="1"/>
            <a:r>
              <a:rPr lang="en-US" sz="3200" b="1" dirty="0" smtClean="0"/>
              <a:t>Singing - 1 Cor. 14:15</a:t>
            </a:r>
          </a:p>
          <a:p>
            <a:pPr lvl="1"/>
            <a:r>
              <a:rPr lang="en-US" sz="3200" b="1" dirty="0" smtClean="0"/>
              <a:t>Prayer - 1 Cor. 14:15</a:t>
            </a:r>
          </a:p>
          <a:p>
            <a:pPr lvl="1"/>
            <a:r>
              <a:rPr lang="en-US" sz="3200" b="1" dirty="0" smtClean="0"/>
              <a:t>Preaching - Acts 2:42</a:t>
            </a:r>
            <a:endParaRPr lang="en-US" sz="3200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81809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pPr lvl="0"/>
            <a:r>
              <a:rPr lang="en-US" b="1" dirty="0" smtClean="0"/>
              <a:t>WORSHIP</a:t>
            </a:r>
          </a:p>
          <a:p>
            <a:pPr lvl="0"/>
            <a:endParaRPr lang="en-US" sz="800" b="1" dirty="0" smtClean="0"/>
          </a:p>
          <a:p>
            <a:r>
              <a:rPr lang="en-US" b="1" dirty="0">
                <a:solidFill>
                  <a:srgbClr val="FF0000"/>
                </a:solidFill>
              </a:rPr>
              <a:t>There is no pattern for burning incense or candles, solos or choirs, skits or plays, </a:t>
            </a:r>
            <a:r>
              <a:rPr lang="en-US" b="1" dirty="0" smtClean="0">
                <a:solidFill>
                  <a:srgbClr val="FF0000"/>
                </a:solidFill>
              </a:rPr>
              <a:t>praise dancing, etc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pPr lvl="0"/>
            <a:endParaRPr lang="en-US" b="1" dirty="0" smtClean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97379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WORK 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3642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“Who </a:t>
            </a:r>
            <a:r>
              <a:rPr lang="en-US" sz="3600" b="1" dirty="0"/>
              <a:t>serve the copy and shadow of the heavenly things, as Moses was divinely instructed when he was about to make the tabernacle. For He said, </a:t>
            </a:r>
            <a:r>
              <a:rPr lang="en-US" sz="3600" b="1" dirty="0" smtClean="0"/>
              <a:t>‘See </a:t>
            </a:r>
            <a:r>
              <a:rPr lang="en-US" sz="3600" b="1" dirty="0"/>
              <a:t>that you make all things according to the pattern shown you on the mountain</a:t>
            </a:r>
            <a:r>
              <a:rPr lang="en-US" sz="3600" b="1" dirty="0" smtClean="0"/>
              <a:t>.’” </a:t>
            </a:r>
            <a:endParaRPr lang="en-US" sz="3600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3600" b="1" dirty="0" smtClean="0"/>
              <a:t>Hebrews 8:5</a:t>
            </a: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</p:txBody>
      </p:sp>
      <p:pic>
        <p:nvPicPr>
          <p:cNvPr id="1028" name="Picture 4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309918"/>
            <a:ext cx="36195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25900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WORK</a:t>
            </a:r>
          </a:p>
          <a:p>
            <a:endParaRPr lang="en-US" sz="800" b="1" dirty="0" smtClean="0"/>
          </a:p>
          <a:p>
            <a:pPr lvl="0"/>
            <a:r>
              <a:rPr lang="en-US" b="1" dirty="0"/>
              <a:t>Evangelism </a:t>
            </a:r>
            <a:r>
              <a:rPr lang="en-US" b="1" dirty="0" smtClean="0"/>
              <a:t>- </a:t>
            </a:r>
            <a:r>
              <a:rPr lang="en-US" b="1" dirty="0"/>
              <a:t>1 Tim. 3:15</a:t>
            </a:r>
          </a:p>
          <a:p>
            <a:pPr lvl="0"/>
            <a:r>
              <a:rPr lang="en-US" b="1" dirty="0"/>
              <a:t>Edification </a:t>
            </a:r>
            <a:r>
              <a:rPr lang="en-US" b="1" dirty="0" smtClean="0"/>
              <a:t>- </a:t>
            </a:r>
            <a:r>
              <a:rPr lang="en-US" b="1" dirty="0"/>
              <a:t>Eph. 4:11-12</a:t>
            </a:r>
          </a:p>
          <a:p>
            <a:pPr lvl="0"/>
            <a:r>
              <a:rPr lang="en-US" b="1" dirty="0"/>
              <a:t>Limited Benevolence </a:t>
            </a:r>
            <a:r>
              <a:rPr lang="en-US" b="1" dirty="0" smtClean="0"/>
              <a:t>- </a:t>
            </a:r>
            <a:r>
              <a:rPr lang="en-US" b="1" dirty="0"/>
              <a:t>Rom. </a:t>
            </a:r>
            <a:r>
              <a:rPr lang="en-US" b="1" dirty="0" smtClean="0"/>
              <a:t>15:26 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46447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WORK </a:t>
            </a:r>
          </a:p>
          <a:p>
            <a:endParaRPr lang="en-US" sz="800" b="1" dirty="0"/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The church in the Bible did not engage in social, political, </a:t>
            </a:r>
            <a:r>
              <a:rPr lang="en-US" b="1" dirty="0" smtClean="0">
                <a:solidFill>
                  <a:srgbClr val="FF0000"/>
                </a:solidFill>
              </a:rPr>
              <a:t>recreational, </a:t>
            </a:r>
            <a:r>
              <a:rPr lang="en-US" b="1" dirty="0">
                <a:solidFill>
                  <a:srgbClr val="FF0000"/>
                </a:solidFill>
              </a:rPr>
              <a:t>or educational campaigns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46447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ORGANIZATION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7658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ORGANIZATION</a:t>
            </a:r>
          </a:p>
          <a:p>
            <a:endParaRPr lang="en-US" sz="800" b="1" dirty="0"/>
          </a:p>
          <a:p>
            <a:r>
              <a:rPr lang="en-US" b="1" dirty="0" smtClean="0"/>
              <a:t>Philippians 1:1</a:t>
            </a:r>
          </a:p>
          <a:p>
            <a:pPr lvl="1"/>
            <a:r>
              <a:rPr lang="en-US" sz="3200" b="1" dirty="0" smtClean="0"/>
              <a:t>Bishops (Elders, Pastors)</a:t>
            </a:r>
          </a:p>
          <a:p>
            <a:pPr lvl="1"/>
            <a:r>
              <a:rPr lang="en-US" sz="3200" b="1" dirty="0" smtClean="0"/>
              <a:t>Deacons</a:t>
            </a:r>
            <a:endParaRPr lang="en-US" sz="3200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3693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NAME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3693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NAME</a:t>
            </a:r>
          </a:p>
          <a:p>
            <a:endParaRPr lang="en-US" sz="800" b="1" dirty="0"/>
          </a:p>
          <a:p>
            <a:pPr lvl="0"/>
            <a:r>
              <a:rPr lang="en-US" b="1" dirty="0"/>
              <a:t>Church of God </a:t>
            </a:r>
            <a:r>
              <a:rPr lang="en-US" b="1" dirty="0" smtClean="0"/>
              <a:t>- </a:t>
            </a:r>
            <a:r>
              <a:rPr lang="en-US" b="1" dirty="0"/>
              <a:t>1 Cor. 1:2, 11:22</a:t>
            </a:r>
          </a:p>
          <a:p>
            <a:pPr lvl="0"/>
            <a:r>
              <a:rPr lang="en-US" b="1" dirty="0"/>
              <a:t>Church of the living God </a:t>
            </a:r>
            <a:r>
              <a:rPr lang="en-US" b="1" dirty="0" smtClean="0"/>
              <a:t>-                      1 </a:t>
            </a:r>
            <a:r>
              <a:rPr lang="en-US" b="1" dirty="0"/>
              <a:t>Tim. 3:15</a:t>
            </a:r>
          </a:p>
          <a:p>
            <a:pPr lvl="0"/>
            <a:r>
              <a:rPr lang="en-US" b="1" dirty="0"/>
              <a:t>Church of the firstborn </a:t>
            </a:r>
            <a:r>
              <a:rPr lang="en-US" b="1" dirty="0" smtClean="0"/>
              <a:t>- </a:t>
            </a:r>
            <a:r>
              <a:rPr lang="en-US" b="1" dirty="0"/>
              <a:t>Heb. 12:23</a:t>
            </a:r>
          </a:p>
          <a:p>
            <a:pPr lvl="0"/>
            <a:r>
              <a:rPr lang="en-US" b="1" dirty="0"/>
              <a:t>Churches of Christ </a:t>
            </a:r>
            <a:r>
              <a:rPr lang="en-US" b="1" dirty="0" smtClean="0"/>
              <a:t>- </a:t>
            </a:r>
            <a:r>
              <a:rPr lang="en-US" b="1" dirty="0"/>
              <a:t>Rom. </a:t>
            </a:r>
            <a:r>
              <a:rPr lang="en-US" b="1" dirty="0" smtClean="0"/>
              <a:t>16:16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3693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. The Lord’s Church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600200"/>
            <a:ext cx="6095999" cy="4525963"/>
          </a:xfrm>
        </p:spPr>
        <p:txBody>
          <a:bodyPr/>
          <a:lstStyle/>
          <a:p>
            <a:r>
              <a:rPr lang="en-US" b="1" dirty="0" smtClean="0"/>
              <a:t>WORSHIP</a:t>
            </a:r>
          </a:p>
          <a:p>
            <a:r>
              <a:rPr lang="en-US" b="1" dirty="0" smtClean="0"/>
              <a:t>WORK</a:t>
            </a:r>
          </a:p>
          <a:p>
            <a:r>
              <a:rPr lang="en-US" b="1" dirty="0" smtClean="0"/>
              <a:t>ORGANIZATION</a:t>
            </a:r>
          </a:p>
          <a:p>
            <a:r>
              <a:rPr lang="en-US" b="1" dirty="0" smtClean="0"/>
              <a:t>NAME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14800"/>
            <a:ext cx="36195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7658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Plan of Salvation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59429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Plan of Salvation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pPr lvl="0"/>
            <a:r>
              <a:rPr lang="en-US" b="1" dirty="0"/>
              <a:t>Believe </a:t>
            </a:r>
            <a:r>
              <a:rPr lang="en-US" b="1" dirty="0" smtClean="0"/>
              <a:t>- </a:t>
            </a:r>
            <a:r>
              <a:rPr lang="en-US" b="1" dirty="0"/>
              <a:t>John </a:t>
            </a:r>
            <a:r>
              <a:rPr lang="en-US" b="1" dirty="0" smtClean="0"/>
              <a:t>8:24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0297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Plan of Salvation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pPr lvl="0"/>
            <a:r>
              <a:rPr lang="en-US" b="1" dirty="0"/>
              <a:t>Believe </a:t>
            </a:r>
            <a:r>
              <a:rPr lang="en-US" b="1" dirty="0" smtClean="0"/>
              <a:t>- </a:t>
            </a:r>
            <a:r>
              <a:rPr lang="en-US" b="1" dirty="0"/>
              <a:t>John 8:24</a:t>
            </a:r>
          </a:p>
          <a:p>
            <a:pPr lvl="0"/>
            <a:r>
              <a:rPr lang="en-US" b="1" dirty="0"/>
              <a:t>Repent </a:t>
            </a:r>
            <a:r>
              <a:rPr lang="en-US" b="1" dirty="0" smtClean="0"/>
              <a:t>- </a:t>
            </a:r>
            <a:r>
              <a:rPr lang="en-US" b="1" dirty="0"/>
              <a:t>Luke </a:t>
            </a:r>
            <a:r>
              <a:rPr lang="en-US" b="1" dirty="0" smtClean="0"/>
              <a:t>13:3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9342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Marriage &amp; Family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6349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Plan of Salvation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pPr lvl="0"/>
            <a:r>
              <a:rPr lang="en-US" b="1" dirty="0"/>
              <a:t>Believe </a:t>
            </a:r>
            <a:r>
              <a:rPr lang="en-US" b="1" dirty="0" smtClean="0"/>
              <a:t>- </a:t>
            </a:r>
            <a:r>
              <a:rPr lang="en-US" b="1" dirty="0"/>
              <a:t>John 8:24</a:t>
            </a:r>
          </a:p>
          <a:p>
            <a:pPr lvl="0"/>
            <a:r>
              <a:rPr lang="en-US" b="1" dirty="0"/>
              <a:t>Repent </a:t>
            </a:r>
            <a:r>
              <a:rPr lang="en-US" b="1" dirty="0" smtClean="0"/>
              <a:t>- </a:t>
            </a:r>
            <a:r>
              <a:rPr lang="en-US" b="1" dirty="0"/>
              <a:t>Luke 13:3</a:t>
            </a:r>
          </a:p>
          <a:p>
            <a:pPr lvl="0"/>
            <a:r>
              <a:rPr lang="en-US" b="1" dirty="0"/>
              <a:t>Confess Christ </a:t>
            </a:r>
            <a:r>
              <a:rPr lang="en-US" b="1" dirty="0" smtClean="0"/>
              <a:t>- </a:t>
            </a:r>
            <a:r>
              <a:rPr lang="en-US" b="1" dirty="0"/>
              <a:t>Rom. </a:t>
            </a:r>
            <a:r>
              <a:rPr lang="en-US" b="1" dirty="0" smtClean="0"/>
              <a:t>10:9-10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9342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Plan of Salvation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pPr lvl="0"/>
            <a:r>
              <a:rPr lang="en-US" b="1" dirty="0"/>
              <a:t>Believe </a:t>
            </a:r>
            <a:r>
              <a:rPr lang="en-US" b="1" dirty="0" smtClean="0"/>
              <a:t>- </a:t>
            </a:r>
            <a:r>
              <a:rPr lang="en-US" b="1" dirty="0"/>
              <a:t>John 8:24</a:t>
            </a:r>
          </a:p>
          <a:p>
            <a:pPr lvl="0"/>
            <a:r>
              <a:rPr lang="en-US" b="1" dirty="0"/>
              <a:t>Repent </a:t>
            </a:r>
            <a:r>
              <a:rPr lang="en-US" b="1" dirty="0" smtClean="0"/>
              <a:t>- </a:t>
            </a:r>
            <a:r>
              <a:rPr lang="en-US" b="1" dirty="0"/>
              <a:t>Luke 13:3</a:t>
            </a:r>
          </a:p>
          <a:p>
            <a:pPr lvl="0"/>
            <a:r>
              <a:rPr lang="en-US" b="1" dirty="0"/>
              <a:t>Confess Christ </a:t>
            </a:r>
            <a:r>
              <a:rPr lang="en-US" b="1" dirty="0" smtClean="0"/>
              <a:t>- </a:t>
            </a:r>
            <a:r>
              <a:rPr lang="en-US" b="1" dirty="0"/>
              <a:t>Rom. 10:9-10</a:t>
            </a:r>
          </a:p>
          <a:p>
            <a:pPr lvl="0"/>
            <a:r>
              <a:rPr lang="en-US" b="1" dirty="0"/>
              <a:t>Be Baptized </a:t>
            </a:r>
            <a:r>
              <a:rPr lang="en-US" b="1" dirty="0" smtClean="0"/>
              <a:t>- </a:t>
            </a:r>
            <a:r>
              <a:rPr lang="en-US" b="1" dirty="0"/>
              <a:t>Mark </a:t>
            </a:r>
            <a:r>
              <a:rPr lang="en-US" b="1" dirty="0" smtClean="0"/>
              <a:t>16:16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9342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4. Plan of Salvation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pPr lvl="0"/>
            <a:r>
              <a:rPr lang="en-US" b="1" dirty="0"/>
              <a:t>Believe </a:t>
            </a:r>
            <a:r>
              <a:rPr lang="en-US" b="1" dirty="0" smtClean="0"/>
              <a:t>- </a:t>
            </a:r>
            <a:r>
              <a:rPr lang="en-US" b="1" dirty="0"/>
              <a:t>John 8:24</a:t>
            </a:r>
          </a:p>
          <a:p>
            <a:pPr lvl="0"/>
            <a:r>
              <a:rPr lang="en-US" b="1" dirty="0"/>
              <a:t>Repent </a:t>
            </a:r>
            <a:r>
              <a:rPr lang="en-US" b="1" dirty="0" smtClean="0"/>
              <a:t>- </a:t>
            </a:r>
            <a:r>
              <a:rPr lang="en-US" b="1" dirty="0"/>
              <a:t>Luke 13:3</a:t>
            </a:r>
          </a:p>
          <a:p>
            <a:pPr lvl="0"/>
            <a:r>
              <a:rPr lang="en-US" b="1" dirty="0"/>
              <a:t>Confess Christ </a:t>
            </a:r>
            <a:r>
              <a:rPr lang="en-US" b="1" dirty="0" smtClean="0"/>
              <a:t>- </a:t>
            </a:r>
            <a:r>
              <a:rPr lang="en-US" b="1" dirty="0"/>
              <a:t>Rom. 10:9-10</a:t>
            </a:r>
          </a:p>
          <a:p>
            <a:pPr lvl="0"/>
            <a:r>
              <a:rPr lang="en-US" b="1" dirty="0"/>
              <a:t>Be Baptized </a:t>
            </a:r>
            <a:r>
              <a:rPr lang="en-US" b="1" dirty="0" smtClean="0"/>
              <a:t>- </a:t>
            </a:r>
            <a:r>
              <a:rPr lang="en-US" b="1" dirty="0"/>
              <a:t>Mark 16:16</a:t>
            </a:r>
          </a:p>
          <a:p>
            <a:pPr lvl="0"/>
            <a:r>
              <a:rPr lang="en-US" b="1" dirty="0"/>
              <a:t>Remain Faithful </a:t>
            </a:r>
            <a:r>
              <a:rPr lang="en-US" b="1" dirty="0" smtClean="0"/>
              <a:t>- </a:t>
            </a:r>
            <a:r>
              <a:rPr lang="en-US" b="1" dirty="0"/>
              <a:t>Rev. </a:t>
            </a:r>
            <a:r>
              <a:rPr lang="en-US" b="1" dirty="0" smtClean="0"/>
              <a:t>2:10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19342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>
            <a:normAutofit/>
          </a:bodyPr>
          <a:lstStyle/>
          <a:p>
            <a:r>
              <a:rPr lang="en-US" sz="3900" b="1" dirty="0" smtClean="0">
                <a:solidFill>
                  <a:schemeClr val="bg1"/>
                </a:solidFill>
              </a:rPr>
              <a:t>God’s Word Provides A Pattern</a:t>
            </a:r>
            <a:endParaRPr lang="en-US" sz="39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Marriage and Family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Godly Living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The Church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Plan of Salvation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9876" y="4419600"/>
            <a:ext cx="3177423" cy="21907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09718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Marriage &amp; Family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Matthew 19:3-9</a:t>
            </a:r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13213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Marriage &amp; Family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Matthew 19:3-9</a:t>
            </a:r>
          </a:p>
          <a:p>
            <a:endParaRPr lang="en-US" sz="800" b="1" dirty="0" smtClean="0"/>
          </a:p>
          <a:p>
            <a:r>
              <a:rPr lang="en-US" b="1" dirty="0" smtClean="0"/>
              <a:t>Does away with</a:t>
            </a:r>
          </a:p>
          <a:p>
            <a:pPr lvl="1"/>
            <a:r>
              <a:rPr lang="en-US" sz="3200" b="1" dirty="0" smtClean="0"/>
              <a:t>living together</a:t>
            </a:r>
          </a:p>
          <a:p>
            <a:pPr lvl="1"/>
            <a:r>
              <a:rPr lang="en-US" sz="3200" b="1" dirty="0"/>
              <a:t>same-sex </a:t>
            </a:r>
            <a:r>
              <a:rPr lang="en-US" sz="3200" b="1" dirty="0" smtClean="0"/>
              <a:t>marriages</a:t>
            </a:r>
          </a:p>
          <a:p>
            <a:pPr lvl="1"/>
            <a:r>
              <a:rPr lang="en-US" sz="3200" b="1" dirty="0" smtClean="0"/>
              <a:t>polygamy</a:t>
            </a:r>
          </a:p>
          <a:p>
            <a:pPr lvl="1"/>
            <a:r>
              <a:rPr lang="en-US" sz="3200" b="1" dirty="0" smtClean="0"/>
              <a:t>no-fault divorce</a:t>
            </a:r>
          </a:p>
          <a:p>
            <a:pPr lvl="1"/>
            <a:r>
              <a:rPr lang="en-US" sz="3200" b="1" dirty="0" smtClean="0"/>
              <a:t>etc</a:t>
            </a:r>
            <a:r>
              <a:rPr lang="en-US" sz="3200" b="1" dirty="0"/>
              <a:t>.</a:t>
            </a:r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6349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Marriage &amp; Family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Colossians 3:18-21</a:t>
            </a:r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65892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1. Marriage &amp; Family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r>
              <a:rPr lang="en-US" b="1" dirty="0" smtClean="0"/>
              <a:t>Colossians 3:18-21</a:t>
            </a:r>
          </a:p>
          <a:p>
            <a:endParaRPr lang="en-US" sz="800" b="1" dirty="0" smtClean="0"/>
          </a:p>
          <a:p>
            <a:r>
              <a:rPr lang="en-US" b="1" dirty="0" smtClean="0"/>
              <a:t>Wife submit to husband</a:t>
            </a:r>
          </a:p>
          <a:p>
            <a:r>
              <a:rPr lang="en-US" b="1" dirty="0" smtClean="0"/>
              <a:t>Husband love his wife</a:t>
            </a:r>
          </a:p>
          <a:p>
            <a:r>
              <a:rPr lang="en-US" b="1" dirty="0" smtClean="0"/>
              <a:t>Children obey parents</a:t>
            </a:r>
          </a:p>
          <a:p>
            <a:r>
              <a:rPr lang="en-US" b="1" dirty="0" smtClean="0"/>
              <a:t>Parents raise their children</a:t>
            </a:r>
            <a:endParaRPr lang="en-US" b="1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34219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2. Godly Living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600200"/>
            <a:ext cx="6539345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59429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454" y="274638"/>
            <a:ext cx="6539345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2. Godly Living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7454" y="1447800"/>
            <a:ext cx="6539345" cy="4953000"/>
          </a:xfrm>
        </p:spPr>
        <p:txBody>
          <a:bodyPr>
            <a:normAutofit/>
          </a:bodyPr>
          <a:lstStyle/>
          <a:p>
            <a:r>
              <a:rPr lang="en-US" b="1" dirty="0"/>
              <a:t>Colossians 3:5-16</a:t>
            </a:r>
          </a:p>
          <a:p>
            <a:pPr marL="0" indent="0">
              <a:buNone/>
            </a:pPr>
            <a:r>
              <a:rPr lang="en-US" sz="900" dirty="0"/>
              <a:t> </a:t>
            </a:r>
          </a:p>
        </p:txBody>
      </p:sp>
      <p:pic>
        <p:nvPicPr>
          <p:cNvPr id="2050" name="Picture 2" descr="http://lynmarplans.net/yahoo_site_admin/assets/images/blueprint_roll.285104318_st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92" r="60598"/>
          <a:stretch/>
        </p:blipFill>
        <p:spPr bwMode="auto">
          <a:xfrm>
            <a:off x="0" y="6927"/>
            <a:ext cx="2147455" cy="6868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55149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509</Words>
  <Application>Microsoft Office PowerPoint</Application>
  <PresentationFormat>On-screen Show (4:3)</PresentationFormat>
  <Paragraphs>126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Slide 2</vt:lpstr>
      <vt:lpstr>1. Marriage &amp; Family</vt:lpstr>
      <vt:lpstr>1. Marriage &amp; Family</vt:lpstr>
      <vt:lpstr>1. Marriage &amp; Family</vt:lpstr>
      <vt:lpstr>1. Marriage &amp; Family</vt:lpstr>
      <vt:lpstr>1. Marriage &amp; Family</vt:lpstr>
      <vt:lpstr>2. Godly Living</vt:lpstr>
      <vt:lpstr>2. Godly Living</vt:lpstr>
      <vt:lpstr>2. Godly Living</vt:lpstr>
      <vt:lpstr>2. Godly Living</vt:lpstr>
      <vt:lpstr>2. Godly Living</vt:lpstr>
      <vt:lpstr>3. The Lord’s Church</vt:lpstr>
      <vt:lpstr>3. The Lord’s Church</vt:lpstr>
      <vt:lpstr>3. The Lord’s Church</vt:lpstr>
      <vt:lpstr>3. The Lord’s Church</vt:lpstr>
      <vt:lpstr>3. The Lord’s Church</vt:lpstr>
      <vt:lpstr>3. The Lord’s Church</vt:lpstr>
      <vt:lpstr>3. The Lord’s Church</vt:lpstr>
      <vt:lpstr>3. The Lord’s Church</vt:lpstr>
      <vt:lpstr>3. The Lord’s Church</vt:lpstr>
      <vt:lpstr>3. The Lord’s Church</vt:lpstr>
      <vt:lpstr>3. The Lord’s Church</vt:lpstr>
      <vt:lpstr>3. The Lord’s Church</vt:lpstr>
      <vt:lpstr>3. The Lord’s Church</vt:lpstr>
      <vt:lpstr>3. The Lord’s Church</vt:lpstr>
      <vt:lpstr>4. Plan of Salvation</vt:lpstr>
      <vt:lpstr>4. Plan of Salvation</vt:lpstr>
      <vt:lpstr>4. Plan of Salvation</vt:lpstr>
      <vt:lpstr>4. Plan of Salvation</vt:lpstr>
      <vt:lpstr>4. Plan of Salvation</vt:lpstr>
      <vt:lpstr>4. Plan of Salvation</vt:lpstr>
      <vt:lpstr>God’s Word Provides A Pattern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All Things According to the Pattern</dc:title>
  <dc:creator>Heath</dc:creator>
  <cp:lastModifiedBy>Guest</cp:lastModifiedBy>
  <cp:revision>21</cp:revision>
  <dcterms:created xsi:type="dcterms:W3CDTF">2011-04-19T18:08:26Z</dcterms:created>
  <dcterms:modified xsi:type="dcterms:W3CDTF">2011-04-27T19:32:12Z</dcterms:modified>
</cp:coreProperties>
</file>