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72" r:id="rId5"/>
    <p:sldId id="260" r:id="rId6"/>
    <p:sldId id="261" r:id="rId7"/>
    <p:sldId id="262" r:id="rId8"/>
    <p:sldId id="265" r:id="rId9"/>
    <p:sldId id="263" r:id="rId10"/>
    <p:sldId id="264" r:id="rId11"/>
    <p:sldId id="270" r:id="rId12"/>
    <p:sldId id="269" r:id="rId13"/>
    <p:sldId id="268" r:id="rId14"/>
    <p:sldId id="267"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7630AF-E2AF-4A05-AFD5-8C30E679B654}" type="datetimeFigureOut">
              <a:rPr lang="en-US" smtClean="0"/>
              <a:pPr/>
              <a:t>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1341150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630AF-E2AF-4A05-AFD5-8C30E679B654}" type="datetimeFigureOut">
              <a:rPr lang="en-US" smtClean="0"/>
              <a:pPr/>
              <a:t>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714420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630AF-E2AF-4A05-AFD5-8C30E679B654}" type="datetimeFigureOut">
              <a:rPr lang="en-US" smtClean="0"/>
              <a:pPr/>
              <a:t>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406810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630AF-E2AF-4A05-AFD5-8C30E679B654}" type="datetimeFigureOut">
              <a:rPr lang="en-US" smtClean="0"/>
              <a:pPr/>
              <a:t>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388730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7630AF-E2AF-4A05-AFD5-8C30E679B654}" type="datetimeFigureOut">
              <a:rPr lang="en-US" smtClean="0"/>
              <a:pPr/>
              <a:t>4/10/2011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879370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7630AF-E2AF-4A05-AFD5-8C30E679B654}" type="datetimeFigureOut">
              <a:rPr lang="en-US" smtClean="0"/>
              <a:pPr/>
              <a:t>4/10/2011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9690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7630AF-E2AF-4A05-AFD5-8C30E679B654}" type="datetimeFigureOut">
              <a:rPr lang="en-US" smtClean="0"/>
              <a:pPr/>
              <a:t>4/10/2011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2855455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7630AF-E2AF-4A05-AFD5-8C30E679B654}" type="datetimeFigureOut">
              <a:rPr lang="en-US" smtClean="0"/>
              <a:pPr/>
              <a:t>4/10/2011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307508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630AF-E2AF-4A05-AFD5-8C30E679B654}" type="datetimeFigureOut">
              <a:rPr lang="en-US" smtClean="0"/>
              <a:pPr/>
              <a:t>4/10/2011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288967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630AF-E2AF-4A05-AFD5-8C30E679B654}" type="datetimeFigureOut">
              <a:rPr lang="en-US" smtClean="0"/>
              <a:pPr/>
              <a:t>4/10/2011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90303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630AF-E2AF-4A05-AFD5-8C30E679B654}" type="datetimeFigureOut">
              <a:rPr lang="en-US" smtClean="0"/>
              <a:pPr/>
              <a:t>4/10/2011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219789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630AF-E2AF-4A05-AFD5-8C30E679B654}" type="datetimeFigureOut">
              <a:rPr lang="en-US" smtClean="0"/>
              <a:pPr/>
              <a:t>4/10/2011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542B1-32D1-4DC2-9D78-DEB5DCC6BBA2}" type="slidenum">
              <a:rPr lang="en-US" smtClean="0"/>
              <a:pPr/>
              <a:t>‹#›</a:t>
            </a:fld>
            <a:endParaRPr lang="en-US"/>
          </a:p>
        </p:txBody>
      </p:sp>
    </p:spTree>
    <p:extLst>
      <p:ext uri="{BB962C8B-B14F-4D97-AF65-F5344CB8AC3E}">
        <p14:creationId xmlns:p14="http://schemas.microsoft.com/office/powerpoint/2010/main" xmlns="" val="3265618424"/>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2"/>
                </a:solidFill>
                <a:effectLst>
                  <a:outerShdw blurRad="38100" dist="38100" dir="2700000" algn="tl">
                    <a:srgbClr val="000000">
                      <a:alpha val="43137"/>
                    </a:srgbClr>
                  </a:outerShdw>
                </a:effectLst>
              </a:rPr>
              <a:t>Why I Want To Go To Heaven</a:t>
            </a:r>
            <a:endParaRPr lang="en-US" b="1" dirty="0">
              <a:solidFill>
                <a:schemeClr val="bg2"/>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1571548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Believe in Christ</a:t>
            </a:r>
            <a:endParaRPr lang="en-US" dirty="0"/>
          </a:p>
        </p:txBody>
      </p:sp>
      <p:sp>
        <p:nvSpPr>
          <p:cNvPr id="3" name="Content Placeholder 2"/>
          <p:cNvSpPr>
            <a:spLocks noGrp="1"/>
          </p:cNvSpPr>
          <p:nvPr>
            <p:ph idx="1"/>
          </p:nvPr>
        </p:nvSpPr>
        <p:spPr/>
        <p:txBody>
          <a:bodyPr/>
          <a:lstStyle/>
          <a:p>
            <a:r>
              <a:rPr lang="en-US" dirty="0" smtClean="0"/>
              <a:t>“Therefore I said to you that you will die in your sins; for if you do not believe that I am He, you will die in your sins.”  </a:t>
            </a:r>
          </a:p>
          <a:p>
            <a:r>
              <a:rPr lang="en-US" dirty="0" smtClean="0">
                <a:solidFill>
                  <a:srgbClr val="FFFF00"/>
                </a:solidFill>
              </a:rPr>
              <a:t>John 8:24</a:t>
            </a:r>
          </a:p>
        </p:txBody>
      </p:sp>
    </p:spTree>
    <p:extLst>
      <p:ext uri="{BB962C8B-B14F-4D97-AF65-F5344CB8AC3E}">
        <p14:creationId xmlns:p14="http://schemas.microsoft.com/office/powerpoint/2010/main" xmlns="" val="17083700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Repent of My Sins</a:t>
            </a:r>
            <a:endParaRPr lang="en-US" dirty="0"/>
          </a:p>
        </p:txBody>
      </p:sp>
      <p:sp>
        <p:nvSpPr>
          <p:cNvPr id="3" name="Content Placeholder 2"/>
          <p:cNvSpPr>
            <a:spLocks noGrp="1"/>
          </p:cNvSpPr>
          <p:nvPr>
            <p:ph idx="1"/>
          </p:nvPr>
        </p:nvSpPr>
        <p:spPr/>
        <p:txBody>
          <a:bodyPr/>
          <a:lstStyle/>
          <a:p>
            <a:r>
              <a:rPr lang="en-US" dirty="0" smtClean="0"/>
              <a:t>“I tell you, no; but unless you repent you will all likewise perish.”</a:t>
            </a:r>
          </a:p>
          <a:p>
            <a:r>
              <a:rPr lang="en-US" dirty="0" smtClean="0">
                <a:solidFill>
                  <a:srgbClr val="FFFF00"/>
                </a:solidFill>
              </a:rPr>
              <a:t>Luke 13:3</a:t>
            </a:r>
          </a:p>
        </p:txBody>
      </p:sp>
    </p:spTree>
    <p:extLst>
      <p:ext uri="{BB962C8B-B14F-4D97-AF65-F5344CB8AC3E}">
        <p14:creationId xmlns:p14="http://schemas.microsoft.com/office/powerpoint/2010/main" xmlns="" val="17509987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Confess Christ</a:t>
            </a:r>
            <a:endParaRPr lang="en-US" dirty="0"/>
          </a:p>
        </p:txBody>
      </p:sp>
      <p:sp>
        <p:nvSpPr>
          <p:cNvPr id="3" name="Content Placeholder 2"/>
          <p:cNvSpPr>
            <a:spLocks noGrp="1"/>
          </p:cNvSpPr>
          <p:nvPr>
            <p:ph idx="1"/>
          </p:nvPr>
        </p:nvSpPr>
        <p:spPr/>
        <p:txBody>
          <a:bodyPr/>
          <a:lstStyle/>
          <a:p>
            <a:r>
              <a:rPr lang="en-US" dirty="0" smtClean="0"/>
              <a:t>“That if you confess with your mouth the Lord Jesus and believe in your heart that God has raised Him from the dead, you will be saved. For with the heart one believes unto righteousness, and with the mouth confession is made unto salvation.”</a:t>
            </a:r>
            <a:endParaRPr lang="en-US" dirty="0"/>
          </a:p>
          <a:p>
            <a:r>
              <a:rPr lang="en-US" dirty="0" smtClean="0">
                <a:solidFill>
                  <a:srgbClr val="FFFF00"/>
                </a:solidFill>
              </a:rPr>
              <a:t>Romans 10:9-10</a:t>
            </a:r>
          </a:p>
        </p:txBody>
      </p:sp>
    </p:spTree>
    <p:extLst>
      <p:ext uri="{BB962C8B-B14F-4D97-AF65-F5344CB8AC3E}">
        <p14:creationId xmlns:p14="http://schemas.microsoft.com/office/powerpoint/2010/main" xmlns="" val="11918748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 Baptized</a:t>
            </a:r>
            <a:endParaRPr lang="en-US" dirty="0"/>
          </a:p>
        </p:txBody>
      </p:sp>
      <p:sp>
        <p:nvSpPr>
          <p:cNvPr id="3" name="Content Placeholder 2"/>
          <p:cNvSpPr>
            <a:spLocks noGrp="1"/>
          </p:cNvSpPr>
          <p:nvPr>
            <p:ph idx="1"/>
          </p:nvPr>
        </p:nvSpPr>
        <p:spPr/>
        <p:txBody>
          <a:bodyPr/>
          <a:lstStyle/>
          <a:p>
            <a:r>
              <a:rPr lang="en-US" dirty="0" smtClean="0"/>
              <a:t>“He who believes and is baptized will be saved; but he who does not believe will be condemned.” </a:t>
            </a:r>
          </a:p>
          <a:p>
            <a:r>
              <a:rPr lang="en-US" dirty="0" smtClean="0">
                <a:solidFill>
                  <a:srgbClr val="FFFF00"/>
                </a:solidFill>
              </a:rPr>
              <a:t>Mark 16:16</a:t>
            </a:r>
          </a:p>
        </p:txBody>
      </p:sp>
    </p:spTree>
    <p:extLst>
      <p:ext uri="{BB962C8B-B14F-4D97-AF65-F5344CB8AC3E}">
        <p14:creationId xmlns:p14="http://schemas.microsoft.com/office/powerpoint/2010/main" xmlns="" val="12281262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Serve God Faithfully</a:t>
            </a:r>
            <a:endParaRPr lang="en-US" dirty="0"/>
          </a:p>
        </p:txBody>
      </p:sp>
      <p:sp>
        <p:nvSpPr>
          <p:cNvPr id="3" name="Content Placeholder 2"/>
          <p:cNvSpPr>
            <a:spLocks noGrp="1"/>
          </p:cNvSpPr>
          <p:nvPr>
            <p:ph idx="1"/>
          </p:nvPr>
        </p:nvSpPr>
        <p:spPr/>
        <p:txBody>
          <a:bodyPr/>
          <a:lstStyle/>
          <a:p>
            <a:r>
              <a:rPr lang="en-US" dirty="0" smtClean="0"/>
              <a:t>“Be faithful until death, and I will give you the crown of life. </a:t>
            </a:r>
          </a:p>
          <a:p>
            <a:r>
              <a:rPr lang="en-US" dirty="0" smtClean="0">
                <a:solidFill>
                  <a:srgbClr val="FFFF00"/>
                </a:solidFill>
              </a:rPr>
              <a:t>Revelation 2:10</a:t>
            </a:r>
          </a:p>
        </p:txBody>
      </p:sp>
    </p:spTree>
    <p:extLst>
      <p:ext uri="{BB962C8B-B14F-4D97-AF65-F5344CB8AC3E}">
        <p14:creationId xmlns:p14="http://schemas.microsoft.com/office/powerpoint/2010/main" xmlns="" val="3878970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Calibri" pitchFamily="34" charset="0"/>
                <a:cs typeface="Calibri" pitchFamily="34" charset="0"/>
              </a:rPr>
              <a:t>What must I do to make Heaven my home?</a:t>
            </a:r>
            <a:endParaRPr lang="en-US" sz="3600" dirty="0">
              <a:latin typeface="Calibri" pitchFamily="34" charset="0"/>
              <a:cs typeface="Calibri" pitchFamily="34" charset="0"/>
            </a:endParaRPr>
          </a:p>
        </p:txBody>
      </p:sp>
      <p:sp>
        <p:nvSpPr>
          <p:cNvPr id="4" name="Content Placeholder 3"/>
          <p:cNvSpPr>
            <a:spLocks noGrp="1"/>
          </p:cNvSpPr>
          <p:nvPr>
            <p:ph idx="1"/>
          </p:nvPr>
        </p:nvSpPr>
        <p:spPr/>
        <p:txBody>
          <a:bodyPr/>
          <a:lstStyle/>
          <a:p>
            <a:pPr marL="514350" indent="-514350">
              <a:buFont typeface="+mj-lt"/>
              <a:buAutoNum type="arabicPeriod"/>
            </a:pPr>
            <a:r>
              <a:rPr lang="en-US" dirty="0" smtClean="0"/>
              <a:t>Believe in Christ</a:t>
            </a:r>
          </a:p>
          <a:p>
            <a:pPr marL="514350" indent="-514350">
              <a:buFont typeface="+mj-lt"/>
              <a:buAutoNum type="arabicPeriod"/>
            </a:pPr>
            <a:r>
              <a:rPr lang="en-US" dirty="0" smtClean="0"/>
              <a:t>Repent of my sins</a:t>
            </a:r>
          </a:p>
          <a:p>
            <a:pPr marL="514350" indent="-514350">
              <a:buFont typeface="+mj-lt"/>
              <a:buAutoNum type="arabicPeriod"/>
            </a:pPr>
            <a:r>
              <a:rPr lang="en-US" dirty="0" smtClean="0"/>
              <a:t>Confess Christ</a:t>
            </a:r>
          </a:p>
          <a:p>
            <a:pPr marL="514350" indent="-514350">
              <a:buFont typeface="+mj-lt"/>
              <a:buAutoNum type="arabicPeriod"/>
            </a:pPr>
            <a:r>
              <a:rPr lang="en-US" dirty="0" smtClean="0"/>
              <a:t>Be Baptized</a:t>
            </a:r>
          </a:p>
          <a:p>
            <a:pPr marL="514350" indent="-514350">
              <a:buFont typeface="+mj-lt"/>
              <a:buAutoNum type="arabicPeriod"/>
            </a:pPr>
            <a:r>
              <a:rPr lang="en-US" dirty="0" smtClean="0"/>
              <a:t>Remain Faithful Until Death</a:t>
            </a:r>
            <a:endParaRPr lang="en-US" dirty="0"/>
          </a:p>
        </p:txBody>
      </p:sp>
    </p:spTree>
    <p:extLst>
      <p:ext uri="{BB962C8B-B14F-4D97-AF65-F5344CB8AC3E}">
        <p14:creationId xmlns:p14="http://schemas.microsoft.com/office/powerpoint/2010/main" xmlns="" val="36830200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It Is My Home</a:t>
            </a:r>
            <a:endParaRPr lang="en-US" dirty="0"/>
          </a:p>
        </p:txBody>
      </p:sp>
      <p:sp>
        <p:nvSpPr>
          <p:cNvPr id="3" name="Content Placeholder 2"/>
          <p:cNvSpPr>
            <a:spLocks noGrp="1"/>
          </p:cNvSpPr>
          <p:nvPr>
            <p:ph idx="1"/>
          </p:nvPr>
        </p:nvSpPr>
        <p:spPr/>
        <p:txBody>
          <a:bodyPr>
            <a:normAutofit/>
          </a:bodyPr>
          <a:lstStyle/>
          <a:p>
            <a:pPr>
              <a:buClr>
                <a:schemeClr val="tx1"/>
              </a:buClr>
            </a:pPr>
            <a:r>
              <a:rPr lang="en-US" sz="3600" dirty="0" smtClean="0">
                <a:solidFill>
                  <a:srgbClr val="FFFF00"/>
                </a:solidFill>
              </a:rPr>
              <a:t>Romans 8:16-17</a:t>
            </a:r>
          </a:p>
          <a:p>
            <a:pPr>
              <a:buClr>
                <a:schemeClr val="tx1"/>
              </a:buClr>
            </a:pPr>
            <a:r>
              <a:rPr lang="en-US" sz="3600" dirty="0" smtClean="0">
                <a:solidFill>
                  <a:srgbClr val="FFFF00"/>
                </a:solidFill>
              </a:rPr>
              <a:t>1 Peter 1:3-4</a:t>
            </a:r>
          </a:p>
          <a:p>
            <a:pPr>
              <a:buClr>
                <a:schemeClr val="tx1"/>
              </a:buClr>
            </a:pPr>
            <a:r>
              <a:rPr lang="en-US" sz="3600" dirty="0" smtClean="0">
                <a:solidFill>
                  <a:srgbClr val="FFFF00"/>
                </a:solidFill>
              </a:rPr>
              <a:t>John 14:1-3</a:t>
            </a:r>
          </a:p>
          <a:p>
            <a:pPr>
              <a:buClr>
                <a:schemeClr val="tx1"/>
              </a:buClr>
            </a:pPr>
            <a:r>
              <a:rPr lang="en-US" sz="3600" dirty="0" smtClean="0">
                <a:solidFill>
                  <a:srgbClr val="FFFF00"/>
                </a:solidFill>
              </a:rPr>
              <a:t>Philippians 3:20</a:t>
            </a:r>
            <a:endParaRPr lang="en-US" sz="3600" dirty="0">
              <a:solidFill>
                <a:srgbClr val="FFFF00"/>
              </a:solidFill>
            </a:endParaRPr>
          </a:p>
        </p:txBody>
      </p:sp>
    </p:spTree>
    <p:extLst>
      <p:ext uri="{BB962C8B-B14F-4D97-AF65-F5344CB8AC3E}">
        <p14:creationId xmlns:p14="http://schemas.microsoft.com/office/powerpoint/2010/main" xmlns="" val="34224815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Because of Who Is There</a:t>
            </a:r>
            <a:endParaRPr lang="en-US" dirty="0"/>
          </a:p>
        </p:txBody>
      </p:sp>
      <p:sp>
        <p:nvSpPr>
          <p:cNvPr id="3" name="Content Placeholder 2"/>
          <p:cNvSpPr>
            <a:spLocks noGrp="1"/>
          </p:cNvSpPr>
          <p:nvPr>
            <p:ph idx="1"/>
          </p:nvPr>
        </p:nvSpPr>
        <p:spPr/>
        <p:txBody>
          <a:bodyPr>
            <a:normAutofit/>
          </a:bodyPr>
          <a:lstStyle/>
          <a:p>
            <a:r>
              <a:rPr lang="en-US" sz="3600" dirty="0" smtClean="0"/>
              <a:t>God - </a:t>
            </a:r>
            <a:r>
              <a:rPr lang="en-US" sz="3600" dirty="0" smtClean="0">
                <a:solidFill>
                  <a:srgbClr val="FFFF00"/>
                </a:solidFill>
              </a:rPr>
              <a:t>Psalm 11:4</a:t>
            </a:r>
          </a:p>
          <a:p>
            <a:r>
              <a:rPr lang="en-US" sz="3600" dirty="0" smtClean="0"/>
              <a:t>Jesus - </a:t>
            </a:r>
            <a:r>
              <a:rPr lang="en-US" sz="3600" dirty="0" smtClean="0">
                <a:solidFill>
                  <a:srgbClr val="FFFF00"/>
                </a:solidFill>
              </a:rPr>
              <a:t>Mark 16:19</a:t>
            </a:r>
          </a:p>
          <a:p>
            <a:r>
              <a:rPr lang="en-US" sz="3600" dirty="0" smtClean="0"/>
              <a:t>Faithful Fathers - </a:t>
            </a:r>
            <a:r>
              <a:rPr lang="en-US" sz="3600" dirty="0" smtClean="0">
                <a:solidFill>
                  <a:srgbClr val="FFFF00"/>
                </a:solidFill>
              </a:rPr>
              <a:t>Hebrews 11</a:t>
            </a:r>
          </a:p>
          <a:p>
            <a:r>
              <a:rPr lang="en-US" sz="3600" dirty="0" smtClean="0"/>
              <a:t>Our Beloved Brethren - </a:t>
            </a:r>
            <a:r>
              <a:rPr lang="en-US" sz="3600" dirty="0" smtClean="0">
                <a:solidFill>
                  <a:srgbClr val="FFFF00"/>
                </a:solidFill>
              </a:rPr>
              <a:t>1 Thess. 4:13-17</a:t>
            </a:r>
            <a:endParaRPr lang="en-US" sz="3600" dirty="0">
              <a:solidFill>
                <a:srgbClr val="FFFF00"/>
              </a:solidFill>
            </a:endParaRPr>
          </a:p>
        </p:txBody>
      </p:sp>
    </p:spTree>
    <p:extLst>
      <p:ext uri="{BB962C8B-B14F-4D97-AF65-F5344CB8AC3E}">
        <p14:creationId xmlns:p14="http://schemas.microsoft.com/office/powerpoint/2010/main" xmlns="" val="4265409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Because of How It Is Described</a:t>
            </a:r>
            <a:endParaRPr lang="en-US" dirty="0"/>
          </a:p>
        </p:txBody>
      </p:sp>
      <p:sp>
        <p:nvSpPr>
          <p:cNvPr id="3" name="Content Placeholder 2"/>
          <p:cNvSpPr>
            <a:spLocks noGrp="1"/>
          </p:cNvSpPr>
          <p:nvPr>
            <p:ph idx="1"/>
          </p:nvPr>
        </p:nvSpPr>
        <p:spPr/>
        <p:txBody>
          <a:bodyPr>
            <a:normAutofit/>
          </a:bodyPr>
          <a:lstStyle/>
          <a:p>
            <a:pPr marL="0" indent="0" algn="ctr">
              <a:buClr>
                <a:schemeClr val="tx1"/>
              </a:buClr>
              <a:buNone/>
            </a:pPr>
            <a:r>
              <a:rPr lang="en-US" sz="3600" dirty="0" smtClean="0">
                <a:solidFill>
                  <a:srgbClr val="FFFF00"/>
                </a:solidFill>
              </a:rPr>
              <a:t>Revelation 21:9-22:5</a:t>
            </a:r>
          </a:p>
        </p:txBody>
      </p:sp>
    </p:spTree>
    <p:extLst>
      <p:ext uri="{BB962C8B-B14F-4D97-AF65-F5344CB8AC3E}">
        <p14:creationId xmlns:p14="http://schemas.microsoft.com/office/powerpoint/2010/main" xmlns="" val="33808883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Because of How It Is Described</a:t>
            </a:r>
            <a:endParaRPr lang="en-US" dirty="0"/>
          </a:p>
        </p:txBody>
      </p:sp>
      <p:sp>
        <p:nvSpPr>
          <p:cNvPr id="3" name="Content Placeholder 2"/>
          <p:cNvSpPr>
            <a:spLocks noGrp="1"/>
          </p:cNvSpPr>
          <p:nvPr>
            <p:ph idx="1"/>
          </p:nvPr>
        </p:nvSpPr>
        <p:spPr/>
        <p:txBody>
          <a:bodyPr>
            <a:normAutofit/>
          </a:bodyPr>
          <a:lstStyle/>
          <a:p>
            <a:pPr marL="0" indent="0" algn="ctr">
              <a:buClr>
                <a:schemeClr val="tx1"/>
              </a:buClr>
              <a:buNone/>
            </a:pPr>
            <a:r>
              <a:rPr lang="en-US" sz="3600" dirty="0" smtClean="0">
                <a:solidFill>
                  <a:srgbClr val="FFFF00"/>
                </a:solidFill>
              </a:rPr>
              <a:t>Revelation 21:9-22:5</a:t>
            </a:r>
          </a:p>
          <a:p>
            <a:r>
              <a:rPr lang="en-US" sz="3600" dirty="0" smtClean="0"/>
              <a:t>City of pure gold</a:t>
            </a:r>
          </a:p>
          <a:p>
            <a:r>
              <a:rPr lang="en-US" sz="3600" dirty="0" smtClean="0"/>
              <a:t>God and Christ give the light</a:t>
            </a:r>
          </a:p>
          <a:p>
            <a:r>
              <a:rPr lang="en-US" sz="3600" dirty="0" smtClean="0"/>
              <a:t>Tree of Life providing all need</a:t>
            </a:r>
          </a:p>
          <a:p>
            <a:r>
              <a:rPr lang="en-US" sz="3600" dirty="0" smtClean="0"/>
              <a:t>No sin shall enter</a:t>
            </a:r>
          </a:p>
          <a:p>
            <a:r>
              <a:rPr lang="en-US" sz="3600" dirty="0" smtClean="0"/>
              <a:t>Forever and ever</a:t>
            </a:r>
            <a:endParaRPr lang="en-US" sz="3600" dirty="0"/>
          </a:p>
        </p:txBody>
      </p:sp>
    </p:spTree>
    <p:extLst>
      <p:ext uri="{BB962C8B-B14F-4D97-AF65-F5344CB8AC3E}">
        <p14:creationId xmlns:p14="http://schemas.microsoft.com/office/powerpoint/2010/main" xmlns="" val="36816226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Because It Is A Rest</a:t>
            </a:r>
            <a:endParaRPr lang="en-US" dirty="0"/>
          </a:p>
        </p:txBody>
      </p:sp>
      <p:sp>
        <p:nvSpPr>
          <p:cNvPr id="3" name="Content Placeholder 2"/>
          <p:cNvSpPr>
            <a:spLocks noGrp="1"/>
          </p:cNvSpPr>
          <p:nvPr>
            <p:ph idx="1"/>
          </p:nvPr>
        </p:nvSpPr>
        <p:spPr/>
        <p:txBody>
          <a:bodyPr>
            <a:normAutofit/>
          </a:bodyPr>
          <a:lstStyle/>
          <a:p>
            <a:r>
              <a:rPr lang="en-US" dirty="0" smtClean="0"/>
              <a:t>“Then I heard a voice from heaven saying to me, ‘Write: “Blessed are the dead who die in the Lord from now on.”’ ‘Yes,’ says the Spirit, ‘that they may rest from their labors, and their works follow them.’”</a:t>
            </a:r>
          </a:p>
          <a:p>
            <a:r>
              <a:rPr lang="en-US" dirty="0" smtClean="0">
                <a:solidFill>
                  <a:srgbClr val="FFFF00"/>
                </a:solidFill>
              </a:rPr>
              <a:t>Revelation 14:13</a:t>
            </a:r>
          </a:p>
          <a:p>
            <a:endParaRPr lang="en-US" dirty="0"/>
          </a:p>
        </p:txBody>
      </p:sp>
    </p:spTree>
    <p:extLst>
      <p:ext uri="{BB962C8B-B14F-4D97-AF65-F5344CB8AC3E}">
        <p14:creationId xmlns:p14="http://schemas.microsoft.com/office/powerpoint/2010/main" xmlns="" val="20074469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Because I Am Invited</a:t>
            </a:r>
            <a:endParaRPr lang="en-US" dirty="0"/>
          </a:p>
        </p:txBody>
      </p:sp>
      <p:sp>
        <p:nvSpPr>
          <p:cNvPr id="3" name="Content Placeholder 2"/>
          <p:cNvSpPr>
            <a:spLocks noGrp="1"/>
          </p:cNvSpPr>
          <p:nvPr>
            <p:ph idx="1"/>
          </p:nvPr>
        </p:nvSpPr>
        <p:spPr/>
        <p:txBody>
          <a:bodyPr/>
          <a:lstStyle/>
          <a:p>
            <a:r>
              <a:rPr lang="en-US" dirty="0" smtClean="0"/>
              <a:t>“And the Spirit and the bride say, ‘Come!’ And let him who hears say, ‘Come!’ And let him who thirsts come. Whoever desires, let him take the water of life freely.” </a:t>
            </a:r>
          </a:p>
          <a:p>
            <a:r>
              <a:rPr lang="en-US" dirty="0" smtClean="0">
                <a:solidFill>
                  <a:srgbClr val="FFFF00"/>
                </a:solidFill>
              </a:rPr>
              <a:t>Revelation 22:17</a:t>
            </a:r>
          </a:p>
        </p:txBody>
      </p:sp>
    </p:spTree>
    <p:extLst>
      <p:ext uri="{BB962C8B-B14F-4D97-AF65-F5344CB8AC3E}">
        <p14:creationId xmlns:p14="http://schemas.microsoft.com/office/powerpoint/2010/main" xmlns="" val="29857387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Calibri" pitchFamily="34" charset="0"/>
                <a:cs typeface="Calibri" pitchFamily="34" charset="0"/>
              </a:rPr>
              <a:t>What must I do to make Heaven my home?</a:t>
            </a:r>
            <a:endParaRPr lang="en-US" sz="3600" dirty="0">
              <a:latin typeface="Calibri" pitchFamily="34" charset="0"/>
              <a:cs typeface="Calibri" pitchFamily="34" charset="0"/>
            </a:endParaRP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xmlns="" val="525738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Calibri" pitchFamily="34" charset="0"/>
                <a:cs typeface="Calibri" pitchFamily="34" charset="0"/>
              </a:rPr>
              <a:t>What must I do to make Heaven my home?</a:t>
            </a:r>
            <a:endParaRPr lang="en-US" sz="3600" dirty="0">
              <a:latin typeface="Calibri" pitchFamily="34" charset="0"/>
              <a:cs typeface="Calibri" pitchFamily="34" charset="0"/>
            </a:endParaRPr>
          </a:p>
        </p:txBody>
      </p:sp>
      <p:sp>
        <p:nvSpPr>
          <p:cNvPr id="3" name="Content Placeholder 2"/>
          <p:cNvSpPr>
            <a:spLocks noGrp="1"/>
          </p:cNvSpPr>
          <p:nvPr>
            <p:ph idx="1"/>
          </p:nvPr>
        </p:nvSpPr>
        <p:spPr/>
        <p:txBody>
          <a:bodyPr/>
          <a:lstStyle/>
          <a:p>
            <a:r>
              <a:rPr lang="en-US" dirty="0" smtClean="0"/>
              <a:t>“Blessed are those who do His commandments, that they may have the right to the tree of life, and may enter through the gates into the city.”</a:t>
            </a:r>
          </a:p>
          <a:p>
            <a:r>
              <a:rPr lang="en-US" dirty="0" smtClean="0">
                <a:solidFill>
                  <a:srgbClr val="FFFF00"/>
                </a:solidFill>
              </a:rPr>
              <a:t>Revelation 22:14</a:t>
            </a:r>
          </a:p>
        </p:txBody>
      </p:sp>
    </p:spTree>
    <p:extLst>
      <p:ext uri="{BB962C8B-B14F-4D97-AF65-F5344CB8AC3E}">
        <p14:creationId xmlns:p14="http://schemas.microsoft.com/office/powerpoint/2010/main" xmlns="" val="41169009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449</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Why I Want To Go To Heaven</vt:lpstr>
      <vt:lpstr>1. It Is My Home</vt:lpstr>
      <vt:lpstr>2. Because of Who Is There</vt:lpstr>
      <vt:lpstr>3. Because of How It Is Described</vt:lpstr>
      <vt:lpstr>3. Because of How It Is Described</vt:lpstr>
      <vt:lpstr>4. Because It Is A Rest</vt:lpstr>
      <vt:lpstr>5. Because I Am Invited</vt:lpstr>
      <vt:lpstr>What must I do to make Heaven my home?</vt:lpstr>
      <vt:lpstr>What must I do to make Heaven my home?</vt:lpstr>
      <vt:lpstr>1. Believe in Christ</vt:lpstr>
      <vt:lpstr>2. Repent of My Sins</vt:lpstr>
      <vt:lpstr>3. Confess Christ</vt:lpstr>
      <vt:lpstr>4. Be Baptized</vt:lpstr>
      <vt:lpstr>5. Serve God Faithfully</vt:lpstr>
      <vt:lpstr>What must I do to make Heaven my home?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8</cp:revision>
  <dcterms:created xsi:type="dcterms:W3CDTF">2011-04-09T13:43:02Z</dcterms:created>
  <dcterms:modified xsi:type="dcterms:W3CDTF">2011-04-11T01:33:30Z</dcterms:modified>
</cp:coreProperties>
</file>