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3BD52324-3950-4648-93BE-2D6DFA5FF5C6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1EA29046-76CC-410E-909D-11C2723F5BB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Why Am I A Member Of The Church </a:t>
            </a:r>
            <a:r>
              <a:rPr lang="en-US" smtClean="0"/>
              <a:t>Of </a:t>
            </a:r>
            <a:r>
              <a:rPr lang="en-US" smtClean="0"/>
              <a:t>Christ 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Scriptural in name.</a:t>
            </a:r>
            <a:r>
              <a:rPr lang="en-US" sz="3600" smtClean="0"/>
              <a:t> </a:t>
            </a:r>
          </a:p>
          <a:p>
            <a:pPr lvl="1" eaLnBrk="1" hangingPunct="1">
              <a:defRPr/>
            </a:pPr>
            <a:r>
              <a:rPr lang="en-US" sz="3200" smtClean="0"/>
              <a:t>“The church of God” </a:t>
            </a:r>
            <a:r>
              <a:rPr lang="en-US" sz="3200" smtClean="0">
                <a:solidFill>
                  <a:srgbClr val="FFFF00"/>
                </a:solidFill>
              </a:rPr>
              <a:t>1 Cor. 1:2; 1 Tim. 3:15</a:t>
            </a:r>
          </a:p>
          <a:p>
            <a:pPr lvl="1" eaLnBrk="1" hangingPunct="1">
              <a:defRPr/>
            </a:pPr>
            <a:r>
              <a:rPr lang="en-US" sz="3200" smtClean="0"/>
              <a:t>“The body of Christ” </a:t>
            </a:r>
            <a:r>
              <a:rPr lang="en-US" sz="3200" smtClean="0">
                <a:solidFill>
                  <a:srgbClr val="FFFF00"/>
                </a:solidFill>
              </a:rPr>
              <a:t>Eph. 1:22-23</a:t>
            </a:r>
          </a:p>
          <a:p>
            <a:pPr lvl="1" eaLnBrk="1" hangingPunct="1">
              <a:defRPr/>
            </a:pPr>
            <a:r>
              <a:rPr lang="en-US" sz="3200" smtClean="0"/>
              <a:t>“Bride of Christ” </a:t>
            </a:r>
            <a:r>
              <a:rPr lang="en-US" sz="3200" smtClean="0">
                <a:solidFill>
                  <a:srgbClr val="FFFF00"/>
                </a:solidFill>
              </a:rPr>
              <a:t>Rom. 7:4; Rev. 21:9</a:t>
            </a:r>
          </a:p>
          <a:p>
            <a:pPr lvl="1" eaLnBrk="1" hangingPunct="1">
              <a:defRPr/>
            </a:pPr>
            <a:r>
              <a:rPr lang="en-US" sz="3200" smtClean="0"/>
              <a:t>“Church of the firstborn” </a:t>
            </a:r>
            <a:r>
              <a:rPr lang="en-US" sz="3200" smtClean="0">
                <a:solidFill>
                  <a:srgbClr val="FFFF00"/>
                </a:solidFill>
              </a:rPr>
              <a:t>Heb. 12:23</a:t>
            </a:r>
          </a:p>
          <a:p>
            <a:pPr lvl="1" eaLnBrk="1" hangingPunct="1">
              <a:defRPr/>
            </a:pPr>
            <a:r>
              <a:rPr lang="en-US" sz="3200" smtClean="0"/>
              <a:t>“House of God” </a:t>
            </a:r>
            <a:r>
              <a:rPr lang="en-US" sz="3200" smtClean="0">
                <a:solidFill>
                  <a:srgbClr val="FFFF00"/>
                </a:solidFill>
              </a:rPr>
              <a:t>1 Tim. 3:15</a:t>
            </a:r>
          </a:p>
          <a:p>
            <a:pPr lvl="1" eaLnBrk="1" hangingPunct="1">
              <a:defRPr/>
            </a:pPr>
            <a:r>
              <a:rPr lang="en-US" sz="3200" smtClean="0"/>
              <a:t>“Churches of Christ” </a:t>
            </a:r>
            <a:r>
              <a:rPr lang="en-US" sz="3200" smtClean="0">
                <a:solidFill>
                  <a:srgbClr val="FFFF00"/>
                </a:solidFill>
              </a:rPr>
              <a:t>Rom. 16:16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Members called by Scriptural names:</a:t>
            </a:r>
          </a:p>
          <a:p>
            <a:pPr lvl="1" eaLnBrk="1" hangingPunct="1">
              <a:defRPr/>
            </a:pPr>
            <a:r>
              <a:rPr lang="en-US" smtClean="0"/>
              <a:t>Disciples. </a:t>
            </a:r>
            <a:r>
              <a:rPr lang="en-US" smtClean="0">
                <a:solidFill>
                  <a:srgbClr val="FFFF00"/>
                </a:solidFill>
              </a:rPr>
              <a:t>Jno. 15:8; Acts 11:26</a:t>
            </a:r>
          </a:p>
          <a:p>
            <a:pPr lvl="1" eaLnBrk="1" hangingPunct="1">
              <a:defRPr/>
            </a:pPr>
            <a:r>
              <a:rPr lang="en-US" smtClean="0"/>
              <a:t>Saints. </a:t>
            </a:r>
            <a:r>
              <a:rPr lang="en-US" smtClean="0">
                <a:solidFill>
                  <a:srgbClr val="FFFF00"/>
                </a:solidFill>
              </a:rPr>
              <a:t>Rom. 1:7; 1 Cor. 1:2; Phil. 1:1</a:t>
            </a:r>
          </a:p>
          <a:p>
            <a:pPr lvl="1" eaLnBrk="1" hangingPunct="1">
              <a:defRPr/>
            </a:pPr>
            <a:r>
              <a:rPr lang="en-US" smtClean="0"/>
              <a:t>Brethren. </a:t>
            </a:r>
            <a:r>
              <a:rPr lang="en-US" smtClean="0">
                <a:solidFill>
                  <a:srgbClr val="FFFF00"/>
                </a:solidFill>
              </a:rPr>
              <a:t>Lk. 8:21; Gal. 6:1</a:t>
            </a:r>
          </a:p>
          <a:p>
            <a:pPr lvl="1" eaLnBrk="1" hangingPunct="1">
              <a:defRPr/>
            </a:pPr>
            <a:r>
              <a:rPr lang="en-US" smtClean="0"/>
              <a:t>Children. </a:t>
            </a:r>
            <a:r>
              <a:rPr lang="en-US" smtClean="0">
                <a:solidFill>
                  <a:srgbClr val="FFFF00"/>
                </a:solidFill>
              </a:rPr>
              <a:t>Gal. 3:26; 1 Jno. 2:1</a:t>
            </a:r>
          </a:p>
          <a:p>
            <a:pPr lvl="1" eaLnBrk="1" hangingPunct="1">
              <a:defRPr/>
            </a:pPr>
            <a:r>
              <a:rPr lang="en-US" smtClean="0"/>
              <a:t>Christians. </a:t>
            </a:r>
            <a:r>
              <a:rPr lang="en-US" smtClean="0">
                <a:solidFill>
                  <a:srgbClr val="FFFF00"/>
                </a:solidFill>
              </a:rPr>
              <a:t>Isa. 62:2; Acts 11:26; 26:28; 1 Pet. 4:16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i="1" smtClean="0">
                <a:solidFill>
                  <a:srgbClr val="FFFF00"/>
                </a:solidFill>
              </a:rPr>
              <a:t>Is Christ divided? Was Paul crucified for you? Were you baptized in the name of Paul?  1 Cor. 1:12-13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Worships according to the Scriptures:</a:t>
            </a:r>
          </a:p>
          <a:p>
            <a:pPr lvl="1" eaLnBrk="1" hangingPunct="1">
              <a:defRPr/>
            </a:pPr>
            <a:r>
              <a:rPr lang="en-US" sz="3200" smtClean="0"/>
              <a:t>Singing. </a:t>
            </a:r>
            <a:r>
              <a:rPr lang="en-US" sz="3200" smtClean="0">
                <a:solidFill>
                  <a:srgbClr val="FFFF00"/>
                </a:solidFill>
              </a:rPr>
              <a:t>Mt. 26:30; Acts 16:25; Rom. 15:9; 1 Cor. 14:15; Eph. 5:19; Col. 3:16; Heb. 2:12; 13:15; Jms. 5:13</a:t>
            </a:r>
          </a:p>
          <a:p>
            <a:pPr lvl="1" eaLnBrk="1" hangingPunct="1">
              <a:defRPr/>
            </a:pPr>
            <a:r>
              <a:rPr lang="en-US" sz="3200" smtClean="0"/>
              <a:t>Praying. </a:t>
            </a:r>
            <a:r>
              <a:rPr lang="en-US" sz="3200" smtClean="0">
                <a:solidFill>
                  <a:srgbClr val="FFFF00"/>
                </a:solidFill>
              </a:rPr>
              <a:t>Acts 2:42; Acts 12:5,12; 1 Thess. 5:17</a:t>
            </a:r>
          </a:p>
          <a:p>
            <a:pPr lvl="1" eaLnBrk="1" hangingPunct="1">
              <a:defRPr/>
            </a:pPr>
            <a:r>
              <a:rPr lang="en-US" sz="3200" smtClean="0"/>
              <a:t>Teaching. </a:t>
            </a:r>
            <a:r>
              <a:rPr lang="en-US" sz="3200" smtClean="0">
                <a:solidFill>
                  <a:srgbClr val="FFFF00"/>
                </a:solidFill>
              </a:rPr>
              <a:t>Acts 5:42; 1 Tim. 3:15</a:t>
            </a:r>
          </a:p>
          <a:p>
            <a:pPr lvl="1" eaLnBrk="1" hangingPunct="1">
              <a:defRPr/>
            </a:pPr>
            <a:r>
              <a:rPr lang="en-US" sz="3200" smtClean="0"/>
              <a:t>Lord’s Supper. </a:t>
            </a:r>
            <a:r>
              <a:rPr lang="en-US" sz="3200" smtClean="0">
                <a:solidFill>
                  <a:srgbClr val="FFFF00"/>
                </a:solidFill>
              </a:rPr>
              <a:t>Acts 20:7; 1 Cor. 11:23ff</a:t>
            </a:r>
          </a:p>
          <a:p>
            <a:pPr lvl="1" eaLnBrk="1" hangingPunct="1">
              <a:defRPr/>
            </a:pPr>
            <a:r>
              <a:rPr lang="en-US" sz="3200" smtClean="0"/>
              <a:t>Giving. </a:t>
            </a:r>
            <a:r>
              <a:rPr lang="en-US" sz="3200" smtClean="0">
                <a:solidFill>
                  <a:srgbClr val="FFFF00"/>
                </a:solidFill>
              </a:rPr>
              <a:t>1 Cor. 16:1-2; 2 Cor. 9:6-7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Makes a consistent plea for unity.  </a:t>
            </a:r>
            <a:r>
              <a:rPr lang="en-US" dirty="0" err="1" smtClean="0">
                <a:solidFill>
                  <a:srgbClr val="FFFF00"/>
                </a:solidFill>
              </a:rPr>
              <a:t>Jno</a:t>
            </a:r>
            <a:r>
              <a:rPr lang="en-US" dirty="0" smtClean="0">
                <a:solidFill>
                  <a:srgbClr val="FFFF00"/>
                </a:solidFill>
              </a:rPr>
              <a:t>. 17:20-21</a:t>
            </a:r>
          </a:p>
          <a:p>
            <a:pPr lvl="1"/>
            <a:r>
              <a:rPr lang="en-US" dirty="0" smtClean="0"/>
              <a:t>Division is condemned. </a:t>
            </a:r>
            <a:r>
              <a:rPr lang="en-US" dirty="0" smtClean="0">
                <a:solidFill>
                  <a:srgbClr val="FFFF00"/>
                </a:solidFill>
              </a:rPr>
              <a:t>1 Cor. 1:10</a:t>
            </a:r>
          </a:p>
          <a:p>
            <a:pPr lvl="1"/>
            <a:r>
              <a:rPr lang="en-US" dirty="0" smtClean="0"/>
              <a:t>Division listed as a work of the flesh. </a:t>
            </a:r>
            <a:r>
              <a:rPr lang="en-US" dirty="0" smtClean="0">
                <a:solidFill>
                  <a:srgbClr val="FFFF00"/>
                </a:solidFill>
              </a:rPr>
              <a:t>Gal. 5:19</a:t>
            </a:r>
          </a:p>
          <a:p>
            <a:pPr lvl="1"/>
            <a:r>
              <a:rPr lang="en-US" dirty="0" smtClean="0"/>
              <a:t>Nothing of human origin to offer.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915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dirty="0" smtClean="0"/>
              <a:t>No Human Requirements For Membership.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/>
              <a:t>Faith. </a:t>
            </a:r>
            <a:r>
              <a:rPr lang="en-US" sz="3200" dirty="0" err="1" smtClean="0">
                <a:solidFill>
                  <a:srgbClr val="FFFF00"/>
                </a:solidFill>
              </a:rPr>
              <a:t>Jno</a:t>
            </a:r>
            <a:r>
              <a:rPr lang="en-US" sz="3200" dirty="0" smtClean="0">
                <a:solidFill>
                  <a:srgbClr val="FFFF00"/>
                </a:solidFill>
              </a:rPr>
              <a:t>. 8:24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/>
              <a:t>Repentance. </a:t>
            </a:r>
            <a:r>
              <a:rPr lang="en-US" sz="3200" dirty="0" err="1" smtClean="0">
                <a:solidFill>
                  <a:srgbClr val="FFFF00"/>
                </a:solidFill>
              </a:rPr>
              <a:t>Lk</a:t>
            </a:r>
            <a:r>
              <a:rPr lang="en-US" sz="3200" dirty="0" smtClean="0">
                <a:solidFill>
                  <a:srgbClr val="FFFF00"/>
                </a:solidFill>
              </a:rPr>
              <a:t>. 13:3; Acts 17:30-31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/>
              <a:t>Confession. </a:t>
            </a:r>
            <a:r>
              <a:rPr lang="en-US" sz="3200" dirty="0" smtClean="0">
                <a:solidFill>
                  <a:srgbClr val="FFFF00"/>
                </a:solidFill>
              </a:rPr>
              <a:t>Mt. 10:32-33; Acts 8:36-38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dirty="0" smtClean="0"/>
              <a:t>Baptism. 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 smtClean="0"/>
              <a:t>What?– </a:t>
            </a:r>
            <a:r>
              <a:rPr lang="en-US" sz="2800" dirty="0" err="1" smtClean="0">
                <a:solidFill>
                  <a:srgbClr val="FFFF00"/>
                </a:solidFill>
              </a:rPr>
              <a:t>Jno</a:t>
            </a:r>
            <a:r>
              <a:rPr lang="en-US" sz="2800" dirty="0" smtClean="0">
                <a:solidFill>
                  <a:srgbClr val="FFFF00"/>
                </a:solidFill>
              </a:rPr>
              <a:t>. 3:23; Acts 8; Mt. 3; Rom. 6:3-4; Col. 2:12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 smtClean="0"/>
              <a:t>Who? – </a:t>
            </a:r>
            <a:r>
              <a:rPr lang="en-US" sz="2800" dirty="0" smtClean="0">
                <a:solidFill>
                  <a:srgbClr val="FFFF00"/>
                </a:solidFill>
              </a:rPr>
              <a:t>Mt. 28:19; Mk. 16:15-16; Acts 2:38; Acts 8:12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 smtClean="0"/>
              <a:t>Why? – </a:t>
            </a:r>
            <a:r>
              <a:rPr lang="en-US" sz="2800" b="1" i="1" dirty="0" smtClean="0"/>
              <a:t>“For Remission of Sins”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FF00"/>
                </a:solidFill>
              </a:rPr>
              <a:t>Acts 2:38;                    Mk. 16:15-16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of its destiny.  </a:t>
            </a:r>
            <a:r>
              <a:rPr lang="en-US" dirty="0" smtClean="0">
                <a:solidFill>
                  <a:srgbClr val="FFFF00"/>
                </a:solidFill>
              </a:rPr>
              <a:t>Ps. 127:1; Mt. 15:13; Dan. 2:44; Heb. 12:28</a:t>
            </a:r>
          </a:p>
          <a:p>
            <a:pPr lvl="1"/>
            <a:r>
              <a:rPr lang="en-US" dirty="0" smtClean="0"/>
              <a:t>Lord added the saved to the church. </a:t>
            </a:r>
            <a:r>
              <a:rPr lang="en-US" dirty="0" smtClean="0">
                <a:solidFill>
                  <a:srgbClr val="FFFF00"/>
                </a:solidFill>
              </a:rPr>
              <a:t>Acts 2:47; cf. Eph. 5:23-25; 1 Cor. 15:25</a:t>
            </a:r>
          </a:p>
          <a:p>
            <a:pPr lvl="1"/>
            <a:r>
              <a:rPr lang="en-US" dirty="0" smtClean="0"/>
              <a:t>We have the prospect of a new home. </a:t>
            </a:r>
            <a:r>
              <a:rPr lang="en-US" dirty="0" smtClean="0">
                <a:solidFill>
                  <a:srgbClr val="FFFF00"/>
                </a:solidFill>
              </a:rPr>
              <a:t>2 Cor. 5:1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Am I A Member Of The Church Of Christ?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upon the right foundation.</a:t>
            </a:r>
          </a:p>
          <a:p>
            <a:r>
              <a:rPr lang="en-US" dirty="0" smtClean="0"/>
              <a:t>Recognizes Christ as its only head and source of authority.</a:t>
            </a:r>
          </a:p>
          <a:p>
            <a:r>
              <a:rPr lang="en-US" dirty="0" smtClean="0"/>
              <a:t>Organized according to the divine pattern.</a:t>
            </a:r>
          </a:p>
          <a:p>
            <a:r>
              <a:rPr lang="en-US" dirty="0" smtClean="0"/>
              <a:t>Accepts only the gospel of Christ as its creed.</a:t>
            </a:r>
          </a:p>
          <a:p>
            <a:r>
              <a:rPr lang="en-US" dirty="0" smtClean="0"/>
              <a:t>In the church of Christ, I can worship the Lord, each Lord’s day without the innovations of men and yet be able to do everything early Christians did in their public worship of God.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Am I A Member Of The Church </a:t>
            </a:r>
            <a:r>
              <a:rPr lang="en-US" smtClean="0"/>
              <a:t>Of Christ?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Refuses all human names and recognizes only the divinely given name of Christ.</a:t>
            </a:r>
          </a:p>
          <a:p>
            <a:r>
              <a:rPr lang="en-US" dirty="0" smtClean="0"/>
              <a:t>Makes a consistent plea for unity.</a:t>
            </a:r>
          </a:p>
          <a:p>
            <a:r>
              <a:rPr lang="en-US" dirty="0" smtClean="0"/>
              <a:t>No human requirements that must be met.</a:t>
            </a:r>
          </a:p>
          <a:p>
            <a:r>
              <a:rPr lang="en-US" dirty="0" smtClean="0"/>
              <a:t>Because of its destiny.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Founded  upon Jesus Christ, the Son of God.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Mt. 16:18; 1 Cor. 3:11; 1 Cor. 2:2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Began in Jerusalem about 33 A.D.</a:t>
            </a:r>
            <a:r>
              <a:rPr lang="en-US" dirty="0" smtClean="0"/>
              <a:t>      </a:t>
            </a:r>
            <a:br>
              <a:rPr lang="en-US" dirty="0" smtClean="0"/>
            </a:br>
            <a:r>
              <a:rPr lang="en-US" dirty="0" smtClean="0">
                <a:solidFill>
                  <a:srgbClr val="FFFF00"/>
                </a:solidFill>
              </a:rPr>
              <a:t>Isa. 2:3; Mt. 3:2; Mt. 4:17; Mk. 1:14-15; </a:t>
            </a:r>
            <a:r>
              <a:rPr lang="en-US" dirty="0" err="1" smtClean="0">
                <a:solidFill>
                  <a:srgbClr val="FFFF00"/>
                </a:solidFill>
              </a:rPr>
              <a:t>Lk</a:t>
            </a:r>
            <a:r>
              <a:rPr lang="en-US" dirty="0" smtClean="0">
                <a:solidFill>
                  <a:srgbClr val="FFFF00"/>
                </a:solidFill>
              </a:rPr>
              <a:t>. 10:9; Mt. 10:7; Mk. 9:1; </a:t>
            </a:r>
            <a:r>
              <a:rPr lang="en-US" dirty="0" err="1" smtClean="0">
                <a:solidFill>
                  <a:srgbClr val="FFFF00"/>
                </a:solidFill>
              </a:rPr>
              <a:t>Lk</a:t>
            </a:r>
            <a:r>
              <a:rPr lang="en-US" dirty="0" smtClean="0">
                <a:solidFill>
                  <a:srgbClr val="FFFF00"/>
                </a:solidFill>
              </a:rPr>
              <a:t>. 24:44ff; Acts 1:6-8; 2:1-4,47; 11:15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Christ is its head and only source of authority.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Mt. 28:19; Eph. 1:22-23;                      Mt. 21:23-27; Mt. 7:21; </a:t>
            </a:r>
            <a:r>
              <a:rPr lang="en-US" dirty="0" err="1" smtClean="0">
                <a:solidFill>
                  <a:srgbClr val="FFFF00"/>
                </a:solidFill>
              </a:rPr>
              <a:t>Lk</a:t>
            </a:r>
            <a:r>
              <a:rPr lang="en-US" dirty="0" smtClean="0">
                <a:solidFill>
                  <a:srgbClr val="FFFF00"/>
                </a:solidFill>
              </a:rPr>
              <a:t>. 6:46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b="1" dirty="0" smtClean="0"/>
              <a:t>Organized after the divine pattern.  Phil. 1:1</a:t>
            </a:r>
          </a:p>
          <a:p>
            <a:pPr lvl="1">
              <a:defRPr/>
            </a:pPr>
            <a:r>
              <a:rPr lang="en-US" sz="4000" dirty="0" smtClean="0"/>
              <a:t>Elders:  </a:t>
            </a:r>
            <a:r>
              <a:rPr lang="en-US" sz="4000" dirty="0" smtClean="0">
                <a:solidFill>
                  <a:srgbClr val="FFFF00"/>
                </a:solidFill>
              </a:rPr>
              <a:t>Acts 14:23; 20:28; 1 Pet. 5:1ff; 1 Tim. 3:1-7; Tit. 1:5-7</a:t>
            </a:r>
          </a:p>
          <a:p>
            <a:pPr lvl="1">
              <a:defRPr/>
            </a:pPr>
            <a:r>
              <a:rPr lang="en-US" sz="4000" dirty="0" smtClean="0"/>
              <a:t>Deacons:  </a:t>
            </a:r>
            <a:r>
              <a:rPr lang="en-US" sz="4000" dirty="0" smtClean="0">
                <a:solidFill>
                  <a:srgbClr val="FFFF00"/>
                </a:solidFill>
              </a:rPr>
              <a:t>1 Tim. 3:8-13</a:t>
            </a:r>
          </a:p>
          <a:p>
            <a:pPr lvl="1">
              <a:defRPr/>
            </a:pPr>
            <a:r>
              <a:rPr lang="en-US" sz="4000" dirty="0" smtClean="0"/>
              <a:t>Members: </a:t>
            </a:r>
            <a:r>
              <a:rPr lang="en-US" sz="4000" dirty="0" smtClean="0">
                <a:solidFill>
                  <a:srgbClr val="FFFF00"/>
                </a:solidFill>
              </a:rPr>
              <a:t>1 Cor. 12:12ff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562600"/>
          </a:xfrm>
        </p:spPr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57200" y="6096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52400" y="1295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solidFill>
                  <a:srgbClr val="FFFF00"/>
                </a:solidFill>
                <a:latin typeface="Times New Roman" pitchFamily="18" charset="0"/>
              </a:rPr>
              <a:t>1 Tim. 3:15; 1 Cor. 9:14; Acts 11:22; Phil. 4:15;                    2 Cor. 11:8-9.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This:	</a:t>
            </a:r>
            <a:r>
              <a:rPr lang="en-US" sz="3200">
                <a:latin typeface="Times New Roman" pitchFamily="18" charset="0"/>
              </a:rPr>
              <a:t>				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Not This: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3200">
              <a:latin typeface="Times New Roman" pitchFamily="18" charset="0"/>
            </a:endParaRP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81000" y="3581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86000" y="3581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preacher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4343400" y="3505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943600" y="4191000"/>
            <a:ext cx="990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M.S.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Or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S.Ch.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4343400" y="4572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4343400" y="5638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7772400" y="45720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preacher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3716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3340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54102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5410200" y="5486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0866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810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381000" y="59436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381000" y="47244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Ch.</a:t>
            </a:r>
          </a:p>
        </p:txBody>
      </p: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2362200" y="5105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preacher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219200" y="51054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1219200" y="5562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1219200" y="58674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Rectangle 2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Bible Pattern For The Work Of Evangelism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Bible Pattern For The Work Of Benevolence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47244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This: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76400"/>
            <a:ext cx="44958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Not This: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" y="0"/>
            <a:ext cx="845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1" hangingPunct="1"/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1000" y="36576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981200" y="2971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800600" y="228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019800" y="2743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724400" y="2971800"/>
            <a:ext cx="914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00600" y="37338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7924800" y="2819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371600" y="3429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743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715000" y="3276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715000" y="3581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70866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81000" y="2133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1981200" y="43434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057400" y="36576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28600" y="4876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1371600" y="4038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295400" y="4343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228600" y="55626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228600" y="609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1981200" y="5257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13716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1295400" y="579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1371600" y="6019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295400" y="2209800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Acts 2,4,6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3032125" y="3241675"/>
            <a:ext cx="1512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Acts 11:27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2971800" y="5181600"/>
            <a:ext cx="2190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Cor. 16:1-3</a:t>
            </a:r>
          </a:p>
          <a:p>
            <a:pPr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 Cor. 8-9</a:t>
            </a:r>
          </a:p>
          <a:p>
            <a:pPr eaLnBrk="1" hangingPunct="1">
              <a:defRPr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Rom. 15:25ff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334000" y="4648200"/>
            <a:ext cx="3810000" cy="1800225"/>
          </a:xfrm>
          <a:prstGeom prst="rect">
            <a:avLst/>
          </a:prstGeom>
          <a:solidFill>
            <a:srgbClr val="FF5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Reason for giving:</a:t>
            </a:r>
          </a:p>
          <a:p>
            <a:pPr eaLnBrk="1" hangingPunct="1">
              <a:defRPr/>
            </a:pP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“that there might be equality”</a:t>
            </a:r>
          </a:p>
          <a:p>
            <a:pPr eaLnBrk="1" hangingPunct="1">
              <a:defRPr/>
            </a:pP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 Cor. 8:14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rgbClr val="66CCFF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The Bible Pattern For The Work Of Edification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19600" y="2895600"/>
            <a:ext cx="1752600" cy="1828800"/>
            <a:chOff x="2304" y="1584"/>
            <a:chExt cx="2112" cy="1872"/>
          </a:xfrm>
        </p:grpSpPr>
        <p:sp>
          <p:nvSpPr>
            <p:cNvPr id="20487" name="AutoShape 5"/>
            <p:cNvSpPr>
              <a:spLocks noChangeArrowheads="1"/>
            </p:cNvSpPr>
            <p:nvPr/>
          </p:nvSpPr>
          <p:spPr bwMode="auto">
            <a:xfrm rot="600000">
              <a:off x="2352" y="158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AutoShape 6"/>
            <p:cNvSpPr>
              <a:spLocks noChangeArrowheads="1"/>
            </p:cNvSpPr>
            <p:nvPr/>
          </p:nvSpPr>
          <p:spPr bwMode="auto">
            <a:xfrm>
              <a:off x="2304" y="2448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AutoShape 7"/>
            <p:cNvSpPr>
              <a:spLocks noChangeArrowheads="1"/>
            </p:cNvSpPr>
            <p:nvPr/>
          </p:nvSpPr>
          <p:spPr bwMode="auto">
            <a:xfrm rot="-600000">
              <a:off x="2304" y="326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324600" y="2743200"/>
            <a:ext cx="2590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pitchFamily="34" charset="0"/>
              </a:rPr>
              <a:t>Place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pitchFamily="34" charset="0"/>
              </a:rPr>
              <a:t>Personnel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pitchFamily="34" charset="0"/>
              </a:rPr>
              <a:t>Provisions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667000" y="5867400"/>
            <a:ext cx="3994150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Ephesians 4:11-16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1219200" y="2748315"/>
            <a:ext cx="2362200" cy="203799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Church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No creed but the Bible.</a:t>
            </a:r>
          </a:p>
          <a:p>
            <a:pPr lvl="1" eaLnBrk="1" hangingPunct="1">
              <a:defRPr/>
            </a:pPr>
            <a:r>
              <a:rPr lang="en-US" smtClean="0"/>
              <a:t>Gospel – God’s power to save. Rom. 1:16</a:t>
            </a:r>
          </a:p>
          <a:p>
            <a:pPr eaLnBrk="1" hangingPunct="1">
              <a:defRPr/>
            </a:pPr>
            <a:r>
              <a:rPr lang="en-US" b="1" smtClean="0"/>
              <a:t>Complete will of God. </a:t>
            </a:r>
            <a:r>
              <a:rPr lang="en-US" smtClean="0">
                <a:solidFill>
                  <a:srgbClr val="FFFF00"/>
                </a:solidFill>
              </a:rPr>
              <a:t>2 Pet. 1:3</a:t>
            </a:r>
          </a:p>
          <a:p>
            <a:pPr lvl="1" eaLnBrk="1" hangingPunct="1">
              <a:defRPr/>
            </a:pPr>
            <a:r>
              <a:rPr lang="en-US" smtClean="0"/>
              <a:t>Promised. </a:t>
            </a:r>
            <a:r>
              <a:rPr lang="en-US" smtClean="0">
                <a:solidFill>
                  <a:srgbClr val="FFFF00"/>
                </a:solidFill>
              </a:rPr>
              <a:t>Jno. 14:26; 15:26; 16:13</a:t>
            </a:r>
          </a:p>
          <a:p>
            <a:pPr lvl="1" eaLnBrk="1" hangingPunct="1">
              <a:defRPr/>
            </a:pPr>
            <a:r>
              <a:rPr lang="en-US" smtClean="0"/>
              <a:t>Inspired. </a:t>
            </a:r>
            <a:r>
              <a:rPr lang="en-US" smtClean="0">
                <a:solidFill>
                  <a:srgbClr val="FFFF00"/>
                </a:solidFill>
              </a:rPr>
              <a:t>2 Tim. 3:16-17</a:t>
            </a:r>
          </a:p>
          <a:p>
            <a:pPr lvl="1" eaLnBrk="1" hangingPunct="1">
              <a:defRPr/>
            </a:pPr>
            <a:r>
              <a:rPr lang="en-US" smtClean="0"/>
              <a:t>Spirit revealed. </a:t>
            </a:r>
            <a:r>
              <a:rPr lang="en-US" smtClean="0">
                <a:solidFill>
                  <a:srgbClr val="FFFF00"/>
                </a:solidFill>
              </a:rPr>
              <a:t>Eph. 3:6; 1 Cor. 2:6-16; 1 Pet. 1:12</a:t>
            </a:r>
          </a:p>
          <a:p>
            <a:pPr lvl="1" eaLnBrk="1" hangingPunct="1">
              <a:defRPr/>
            </a:pPr>
            <a:r>
              <a:rPr lang="en-US" smtClean="0"/>
              <a:t>May not add to or change. </a:t>
            </a:r>
            <a:r>
              <a:rPr lang="en-US" smtClean="0">
                <a:solidFill>
                  <a:srgbClr val="FFFF00"/>
                </a:solidFill>
              </a:rPr>
              <a:t>Gal. 1:6-9; 2 Jno. 9</a:t>
            </a:r>
          </a:p>
          <a:p>
            <a:pPr lvl="1" eaLnBrk="1" hangingPunct="1">
              <a:defRPr/>
            </a:pPr>
            <a:r>
              <a:rPr lang="en-US" smtClean="0"/>
              <a:t>Understandable. </a:t>
            </a:r>
            <a:r>
              <a:rPr lang="en-US" smtClean="0">
                <a:solidFill>
                  <a:srgbClr val="FFFF00"/>
                </a:solidFill>
              </a:rPr>
              <a:t>Eph. 3:3-4</a:t>
            </a:r>
          </a:p>
          <a:p>
            <a:pPr lvl="1" eaLnBrk="1" hangingPunct="1">
              <a:defRPr/>
            </a:pPr>
            <a:r>
              <a:rPr lang="en-US" smtClean="0"/>
              <a:t>Once for all delivered. </a:t>
            </a:r>
            <a:r>
              <a:rPr lang="en-US" smtClean="0">
                <a:solidFill>
                  <a:srgbClr val="FFFF00"/>
                </a:solidFill>
              </a:rPr>
              <a:t>Jude 3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1191</TotalTime>
  <Words>835</Words>
  <Application>Microsoft Office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Theme1</vt:lpstr>
      <vt:lpstr>Why Am I A Member Of The Church Of Christ ?</vt:lpstr>
      <vt:lpstr>Slide 2</vt:lpstr>
      <vt:lpstr>Slide 3</vt:lpstr>
      <vt:lpstr>Slide 4</vt:lpstr>
      <vt:lpstr>Slide 5</vt:lpstr>
      <vt:lpstr>Bible Pattern For The Work Of Evangelism</vt:lpstr>
      <vt:lpstr>Bible Pattern For The Work Of Benevolence</vt:lpstr>
      <vt:lpstr>The Bible Pattern For The Work Of Edification</vt:lpstr>
      <vt:lpstr>Slide 9</vt:lpstr>
      <vt:lpstr>Slide 10</vt:lpstr>
      <vt:lpstr>Slide 11</vt:lpstr>
      <vt:lpstr>Slide 12</vt:lpstr>
      <vt:lpstr>Slide 13</vt:lpstr>
      <vt:lpstr>Slide 14</vt:lpstr>
      <vt:lpstr>Slide 15</vt:lpstr>
      <vt:lpstr>Why Am I A Member Of The Church Of Christ?</vt:lpstr>
      <vt:lpstr>Why Am I A Member Of The Church Of Christ?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Am I A Member Of The Church Of Christ</dc:title>
  <dc:creator>Micky Galloway</dc:creator>
  <cp:lastModifiedBy>Micky Galloway</cp:lastModifiedBy>
  <cp:revision>3</cp:revision>
  <dcterms:created xsi:type="dcterms:W3CDTF">2011-03-31T22:05:06Z</dcterms:created>
  <dcterms:modified xsi:type="dcterms:W3CDTF">2011-04-03T10:03:06Z</dcterms:modified>
</cp:coreProperties>
</file>