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9A36CF5-3195-474D-8072-57C71AF6E3CD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781D68C-4ECE-4DE0-8F3B-F36182620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Nature of Sin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05686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5. Sin is Progressive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Sin is likened unto leaven, which slowly spreads.</a:t>
            </a:r>
          </a:p>
          <a:p>
            <a:r>
              <a:rPr lang="en-US" sz="3600" b="1" dirty="0" smtClean="0"/>
              <a:t>Matt. 16:6, 1 Cor. 5:6-8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8594435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5. Sin is Progressive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Sin grows and spreads through groups of people.</a:t>
            </a:r>
          </a:p>
          <a:p>
            <a:r>
              <a:rPr lang="en-US" sz="3600" b="1" dirty="0" smtClean="0"/>
              <a:t>Genesis 6:5, 11-12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8594435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5. Sin is Progressive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Romans One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Not acknowledging God (vs. 20-23)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Lies, self-worship, fornication (vs. 24-25)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Perversions, homosexuality (vs. 26-27)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Debased mind, all unrighteousness      (vs. 28-32)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2775143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5. Sin is Progressive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King David - 2 Samuel 11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Lusted after Bathsheba (v. 2)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Adultery (vs. 3-4)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Lied, cover-up (v. 8)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Got man drunk (v. 13)</a:t>
            </a:r>
          </a:p>
          <a:p>
            <a:pPr>
              <a:buSzPct val="80000"/>
              <a:buFont typeface="Wingdings" pitchFamily="2" charset="2"/>
              <a:buChar char=""/>
            </a:pPr>
            <a:r>
              <a:rPr lang="en-US" sz="3200" b="1" dirty="0" smtClean="0"/>
              <a:t>Murder (vs. 14-17)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7589608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Nature of Sin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Sin is Deceptive</a:t>
            </a:r>
          </a:p>
          <a:p>
            <a:r>
              <a:rPr lang="en-US" sz="3600" b="1" dirty="0" smtClean="0"/>
              <a:t>Sin is Enslaving</a:t>
            </a:r>
          </a:p>
          <a:p>
            <a:r>
              <a:rPr lang="en-US" sz="3600" b="1" dirty="0" smtClean="0"/>
              <a:t>Sin is Defiling</a:t>
            </a:r>
          </a:p>
          <a:p>
            <a:r>
              <a:rPr lang="en-US" sz="3600" b="1" dirty="0" smtClean="0"/>
              <a:t>Sin is Destructive</a:t>
            </a:r>
          </a:p>
          <a:p>
            <a:r>
              <a:rPr lang="en-US" sz="3600" b="1" dirty="0" smtClean="0"/>
              <a:t>Sin is Progressive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03671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1. Sin is Deceptive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17244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1. Sin is Deceptive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“Beware</a:t>
            </a:r>
            <a:r>
              <a:rPr lang="en-US" sz="3200" b="1" dirty="0"/>
              <a:t>, brethren, lest there be in any of you an evil heart of unbelief in departing from the living </a:t>
            </a:r>
            <a:r>
              <a:rPr lang="en-US" sz="3200" b="1" dirty="0" smtClean="0"/>
              <a:t>God; but </a:t>
            </a:r>
            <a:r>
              <a:rPr lang="en-US" sz="3200" b="1" dirty="0"/>
              <a:t>exhort one another daily, while it is called </a:t>
            </a:r>
            <a:r>
              <a:rPr lang="en-US" sz="3200" b="1" dirty="0" smtClean="0"/>
              <a:t>‘Today,’ </a:t>
            </a:r>
            <a:r>
              <a:rPr lang="en-US" sz="3200" b="1" dirty="0"/>
              <a:t>lest any of you be hardened through the deceitfulness of </a:t>
            </a:r>
            <a:r>
              <a:rPr lang="en-US" sz="3200" b="1" dirty="0" smtClean="0"/>
              <a:t>sin”</a:t>
            </a:r>
            <a:endParaRPr lang="en-US" sz="3200" b="1" dirty="0"/>
          </a:p>
          <a:p>
            <a:pPr marL="0" indent="0" algn="r">
              <a:buNone/>
            </a:pPr>
            <a:r>
              <a:rPr lang="en-US" sz="3200" b="1" dirty="0" smtClean="0"/>
              <a:t>Hebrews 3:12-13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4052040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1. Sin is Deceptive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Makes us believe there are no consequences (Gen. 3:4)</a:t>
            </a:r>
          </a:p>
          <a:p>
            <a:r>
              <a:rPr lang="en-US" sz="3600" b="1" dirty="0" smtClean="0"/>
              <a:t>Makes promises with no intention of keeping them (vs. 3-4)</a:t>
            </a:r>
          </a:p>
          <a:p>
            <a:r>
              <a:rPr lang="en-US" sz="3600" b="1" dirty="0" smtClean="0"/>
              <a:t>Makes itself attractive (v. 6)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9618977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2. Sin is Enslaving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John 8:34</a:t>
            </a:r>
          </a:p>
          <a:p>
            <a:r>
              <a:rPr lang="en-US" sz="3600" b="1" dirty="0" smtClean="0"/>
              <a:t>2 Peter 2:19</a:t>
            </a:r>
          </a:p>
          <a:p>
            <a:r>
              <a:rPr lang="en-US" sz="3600" b="1" dirty="0" smtClean="0"/>
              <a:t>Proverbs 5:22</a:t>
            </a:r>
          </a:p>
          <a:p>
            <a:r>
              <a:rPr lang="en-US" sz="3600" b="1" dirty="0" smtClean="0"/>
              <a:t>Acts 8:23</a:t>
            </a:r>
          </a:p>
          <a:p>
            <a:r>
              <a:rPr lang="en-US" sz="3600" b="1" dirty="0" smtClean="0"/>
              <a:t>Hebrews 12:1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96189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3. Sin is Defiling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Isaiah 1:18</a:t>
            </a:r>
          </a:p>
          <a:p>
            <a:r>
              <a:rPr lang="en-US" sz="3600" b="1" dirty="0" smtClean="0"/>
              <a:t>Psalm 51:1-2, 7</a:t>
            </a:r>
          </a:p>
          <a:p>
            <a:r>
              <a:rPr lang="en-US" sz="3600" b="1" dirty="0" smtClean="0"/>
              <a:t>Titus 1:15-16</a:t>
            </a:r>
          </a:p>
        </p:txBody>
      </p:sp>
    </p:spTree>
    <p:extLst>
      <p:ext uri="{BB962C8B-B14F-4D97-AF65-F5344CB8AC3E}">
        <p14:creationId xmlns:p14="http://schemas.microsoft.com/office/powerpoint/2010/main" xmlns="" val="396189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4. Sin is Destructive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Sin is lawlessness (1 John 3:4)</a:t>
            </a:r>
          </a:p>
          <a:p>
            <a:r>
              <a:rPr lang="en-US" sz="3600" b="1" dirty="0" smtClean="0"/>
              <a:t>Sin is unrighteousness (1 John 5:17)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96189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4. Sin is Destructive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64820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Results of the first sin - Genesis 3</a:t>
            </a:r>
          </a:p>
          <a:p>
            <a:r>
              <a:rPr lang="en-US" sz="3200" b="1" dirty="0" smtClean="0"/>
              <a:t>Destroyed man’s innocence (v. 7)</a:t>
            </a:r>
          </a:p>
          <a:p>
            <a:r>
              <a:rPr lang="en-US" sz="3200" b="1" dirty="0" smtClean="0"/>
              <a:t>Destroyed man’s peace with God (v. 8)</a:t>
            </a:r>
          </a:p>
          <a:p>
            <a:r>
              <a:rPr lang="en-US" sz="3200" b="1" dirty="0" smtClean="0"/>
              <a:t>Destroyed man’s world (v. 17)</a:t>
            </a:r>
          </a:p>
          <a:p>
            <a:r>
              <a:rPr lang="en-US" sz="3200" b="1" dirty="0" smtClean="0"/>
              <a:t>Destroyed man’s life (v. 19)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8343035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914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5. Sin is Progressive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834303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49</TotalTime>
  <Words>355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NewsPrint</vt:lpstr>
      <vt:lpstr>The Nature of Sin</vt:lpstr>
      <vt:lpstr>1. Sin is Deceptive</vt:lpstr>
      <vt:lpstr>1. Sin is Deceptive</vt:lpstr>
      <vt:lpstr>1. Sin is Deceptive</vt:lpstr>
      <vt:lpstr>2. Sin is Enslaving</vt:lpstr>
      <vt:lpstr>3. Sin is Defiling</vt:lpstr>
      <vt:lpstr>4. Sin is Destructive</vt:lpstr>
      <vt:lpstr>4. Sin is Destructive</vt:lpstr>
      <vt:lpstr>5. Sin is Progressive</vt:lpstr>
      <vt:lpstr>5. Sin is Progressive</vt:lpstr>
      <vt:lpstr>5. Sin is Progressive</vt:lpstr>
      <vt:lpstr>5. Sin is Progressive</vt:lpstr>
      <vt:lpstr>5. Sin is Progressive</vt:lpstr>
      <vt:lpstr>The Nature of Sin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Nature of Sin</dc:title>
  <dc:creator>Heath</dc:creator>
  <cp:lastModifiedBy>Guest</cp:lastModifiedBy>
  <cp:revision>10</cp:revision>
  <dcterms:created xsi:type="dcterms:W3CDTF">2011-03-17T13:34:48Z</dcterms:created>
  <dcterms:modified xsi:type="dcterms:W3CDTF">2011-03-21T14:36:51Z</dcterms:modified>
</cp:coreProperties>
</file>