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536CD7-BAA5-45AD-B885-EF1F715561F8}" type="datetimeFigureOut">
              <a:rPr lang="en-US" smtClean="0"/>
              <a:pPr/>
              <a:t>1/7/2011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6A4D484-75F4-4E37-9B5B-6E0BA5E4E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690468"/>
          </a:xfrm>
        </p:spPr>
        <p:txBody>
          <a:bodyPr/>
          <a:lstStyle/>
          <a:p>
            <a:r>
              <a:rPr lang="en-US" sz="8000" b="1" dirty="0" smtClean="0"/>
              <a:t>Worship Is a Verb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What Is In Your Heart?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600200"/>
            <a:ext cx="693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dirty="0" smtClean="0"/>
              <a:t>Do You Love God from the Heart?</a:t>
            </a:r>
          </a:p>
          <a:p>
            <a:pPr marL="457200" indent="-223838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Hosea 6:6</a:t>
            </a:r>
          </a:p>
          <a:p>
            <a:pPr marL="457200" indent="-223838">
              <a:spcAft>
                <a:spcPts val="600"/>
              </a:spcAft>
              <a:buFont typeface="Arial" pitchFamily="34" charset="0"/>
              <a:buChar char="•"/>
            </a:pPr>
            <a:endParaRPr lang="en-US" sz="3200" b="1" dirty="0" smtClean="0"/>
          </a:p>
          <a:p>
            <a:pPr marL="457200" indent="-457200">
              <a:spcAft>
                <a:spcPts val="600"/>
              </a:spcAft>
            </a:pPr>
            <a:r>
              <a:rPr lang="en-US" sz="3200" b="1" dirty="0" smtClean="0"/>
              <a:t>Do You Look Forward to Worship?</a:t>
            </a:r>
          </a:p>
          <a:p>
            <a:pPr marL="457200" indent="-223838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Psalm 122:1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Why We Come to Worship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600200"/>
            <a:ext cx="69342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b="1" dirty="0" smtClean="0"/>
              <a:t>1. To Worship God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In Spirit and In Truth – John 4:23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Truth – According to His Pattern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Spirit - From the Heart</a:t>
            </a:r>
          </a:p>
          <a:p>
            <a:pPr marL="969963" lvl="1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Amos 5:21-23</a:t>
            </a:r>
          </a:p>
          <a:p>
            <a:pPr marL="969963" lvl="1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1 Samuel 15:1-31</a:t>
            </a:r>
          </a:p>
          <a:p>
            <a:pPr marL="969963" lvl="1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Isaiah 1:13-14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Why We Come to Worship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600200"/>
            <a:ext cx="693420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b="1" dirty="0" smtClean="0"/>
              <a:t>2. To Encourage and Exhort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Hebrews 10:24-25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Romans 14:19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1 Thessalonians 5:11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Why We Come to Worship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600200"/>
            <a:ext cx="693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b="1" dirty="0" smtClean="0"/>
              <a:t>3. To Build Ourselves Up 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2 Peter 3:18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1 Peter 2:2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Hebrews 5:12-14</a:t>
            </a:r>
          </a:p>
          <a:p>
            <a:pPr marL="457200" indent="-223838">
              <a:spcAft>
                <a:spcPts val="600"/>
              </a:spcAft>
              <a:buFont typeface="Arial" pitchFamily="34" charset="0"/>
              <a:buChar char="•"/>
            </a:pP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The Acts of Worship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600200"/>
            <a:ext cx="69342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b="1" dirty="0" smtClean="0"/>
              <a:t>1. Prayer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1 Timothy 2:8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Acts 12:12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Matthew 21:13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Philippians 4:6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The Acts of Worship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600200"/>
            <a:ext cx="6934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b="1" dirty="0" smtClean="0"/>
              <a:t>2. Preaching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Romans 10:17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Acts 17:11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The Acts of Worship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600200"/>
            <a:ext cx="693420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b="1" dirty="0" smtClean="0"/>
              <a:t>3. Singing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Ephesians 5:19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Colossians 3:16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1 Corinthians 14:15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The Acts of Worship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600200"/>
            <a:ext cx="6934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b="1" dirty="0" smtClean="0"/>
              <a:t>4. The Lord’s Supper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1 Corinthians 11:23-29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Acts 20:7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/>
              <a:t>The Acts of Worship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600200"/>
            <a:ext cx="693420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b="1" dirty="0" smtClean="0"/>
              <a:t>5. Giving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1 Corinthians 16:2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2 Corinthians 9:7</a:t>
            </a:r>
          </a:p>
          <a:p>
            <a:pPr marL="512763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b="1" dirty="0" smtClean="0"/>
              <a:t>Malachi 3:8-9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1188</TotalTime>
  <Words>172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</vt:lpstr>
      <vt:lpstr>Worship Is a Verb</vt:lpstr>
      <vt:lpstr>Why We Come to Worship</vt:lpstr>
      <vt:lpstr>Why We Come to Worship</vt:lpstr>
      <vt:lpstr>Why We Come to Worship</vt:lpstr>
      <vt:lpstr>The Acts of Worship</vt:lpstr>
      <vt:lpstr>The Acts of Worship</vt:lpstr>
      <vt:lpstr>The Acts of Worship</vt:lpstr>
      <vt:lpstr>The Acts of Worship</vt:lpstr>
      <vt:lpstr>The Acts of Worship</vt:lpstr>
      <vt:lpstr>What Is In Your Heart?</vt:lpstr>
      <vt:lpstr>Slide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Worship Is a Verb</dc:title>
  <dc:creator>Michael E. Hepner</dc:creator>
  <cp:lastModifiedBy>Guest</cp:lastModifiedBy>
  <cp:revision>3</cp:revision>
  <dcterms:created xsi:type="dcterms:W3CDTF">2011-01-06T20:10:00Z</dcterms:created>
  <dcterms:modified xsi:type="dcterms:W3CDTF">2011-01-07T16:58:54Z</dcterms:modified>
</cp:coreProperties>
</file>