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8194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rial Rounded MT Bold" pitchFamily="34" charset="0"/>
              </a:rPr>
              <a:t>One More Night</a:t>
            </a:r>
            <a:br>
              <a:rPr lang="en-US" sz="8000" dirty="0" smtClean="0">
                <a:latin typeface="Arial Rounded MT Bold" pitchFamily="34" charset="0"/>
              </a:rPr>
            </a:br>
            <a:r>
              <a:rPr lang="en-US" sz="8000" dirty="0" smtClean="0">
                <a:latin typeface="Arial Rounded MT Bold" pitchFamily="34" charset="0"/>
              </a:rPr>
              <a:t>With the Frogs</a:t>
            </a:r>
            <a:endParaRPr lang="en-US" sz="8000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562600"/>
            <a:ext cx="4343400" cy="6096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Arial Rounded MT Bold" pitchFamily="34" charset="0"/>
              </a:rPr>
              <a:t>Exodus 8:1-11</a:t>
            </a:r>
            <a:endParaRPr lang="en-US" sz="4400" b="1" dirty="0">
              <a:latin typeface="Arial Rounded MT Bold" pitchFamily="34" charset="0"/>
            </a:endParaRPr>
          </a:p>
        </p:txBody>
      </p:sp>
      <p:pic>
        <p:nvPicPr>
          <p:cNvPr id="1031" name="Picture 7" descr="C:\Documents and Settings\Owner\My Documents\Church\Invitations_And_Sermons\ClipArt\frog101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52400"/>
            <a:ext cx="2209799" cy="1451926"/>
          </a:xfrm>
          <a:prstGeom prst="rect">
            <a:avLst/>
          </a:prstGeom>
          <a:noFill/>
        </p:spPr>
      </p:pic>
      <p:pic>
        <p:nvPicPr>
          <p:cNvPr id="1032" name="Picture 8" descr="C:\Documents and Settings\Owner\My Documents\Church\Invitations_And_Sermons\ClipArt\frog101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52401"/>
            <a:ext cx="2181225" cy="1433152"/>
          </a:xfrm>
          <a:prstGeom prst="rect">
            <a:avLst/>
          </a:prstGeom>
          <a:noFill/>
        </p:spPr>
      </p:pic>
      <p:pic>
        <p:nvPicPr>
          <p:cNvPr id="1033" name="Picture 9" descr="C:\Documents and Settings\Owner\My Documents\Church\Invitations_And_Sermons\ClipArt\frog102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5029200"/>
            <a:ext cx="1524000" cy="1640114"/>
          </a:xfrm>
          <a:prstGeom prst="rect">
            <a:avLst/>
          </a:prstGeom>
          <a:noFill/>
        </p:spPr>
      </p:pic>
      <p:pic>
        <p:nvPicPr>
          <p:cNvPr id="1034" name="Picture 10" descr="C:\Documents and Settings\Owner\My Documents\Church\Invitations_And_Sermons\ClipArt\frog102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070566"/>
            <a:ext cx="1457325" cy="1568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The Ten Plagues on Egypt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56686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Background: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Promise to Abraham – Genesis 12:1-3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God Moved His People to Egypt – Gen. 47:1-11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People Became Very Numerous – Exodus 1:7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God Sent Moses to Deliver Them – Exodus 3:10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Confrontation with Pharaoh – Exodus 5:1-2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The Second Plague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1828800"/>
            <a:ext cx="5791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Frogs – Exodus 8:1-11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God Sends a Warning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No Answer from Pharaoh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God Sends the Frogs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Pharaoh Asks for Help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Moses says, “Say When”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Pharaoh says, “Tomorrow”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What Can We Learn?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8458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Sin Is Like This Plague of Frogs because: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en-US" sz="3200" b="1" dirty="0" smtClean="0">
                <a:latin typeface="+mj-lt"/>
              </a:rPr>
              <a:t>Sin is a Problem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Isaiah 59:1-2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Matthew 5:21-22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2 John 9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1 Corinthians 6:9-11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Galatians 5:19-21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Romans 6:23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What Can We Learn?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8458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Sin Is Like This Plague of Frogs because: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 startAt="2"/>
            </a:pPr>
            <a:r>
              <a:rPr lang="en-US" sz="3200" b="1" dirty="0" smtClean="0">
                <a:latin typeface="+mj-lt"/>
              </a:rPr>
              <a:t>Sin is All Around Us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Philippians 2:15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1 John 5:19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Romans 12:2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1 John 2:15-16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James 4:4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Romans 3:23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What Can We Learn?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8458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Sin Is Like This Plague of Frogs because: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 startAt="3"/>
            </a:pPr>
            <a:r>
              <a:rPr lang="en-US" sz="3200" b="1" dirty="0" smtClean="0">
                <a:latin typeface="+mj-lt"/>
              </a:rPr>
              <a:t>We Choose When to Get Out of Sin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Acts 2:37-41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Hebrews 5:8-9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Philippians 2:12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Romans 6:16-18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Joshua 24:15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Deuteronomy 30:19-20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What Can We Learn?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84582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</a:pPr>
            <a:r>
              <a:rPr lang="en-US" sz="3200" b="1" dirty="0" smtClean="0">
                <a:latin typeface="+mj-lt"/>
              </a:rPr>
              <a:t>Sin Is Like This Plague of Frogs because: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 startAt="4"/>
            </a:pPr>
            <a:r>
              <a:rPr lang="en-US" sz="3200" b="1" dirty="0" smtClean="0">
                <a:latin typeface="+mj-lt"/>
              </a:rPr>
              <a:t>Some Want One More Night with the Frogs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Acts 26:28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Acts 24:25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Acts 22:16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2 Timothy 3:4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Matthew 16:26</a:t>
            </a:r>
          </a:p>
          <a:p>
            <a:pPr marL="855663" lvl="1" indent="-398463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3200" b="1" dirty="0" smtClean="0">
                <a:latin typeface="+mj-lt"/>
              </a:rPr>
              <a:t>2 Corinthians 6:2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896112"/>
          </a:xfrm>
        </p:spPr>
        <p:txBody>
          <a:bodyPr/>
          <a:lstStyle/>
          <a:p>
            <a:pPr algn="ctr"/>
            <a:r>
              <a:rPr lang="en-US" b="1" dirty="0" smtClean="0"/>
              <a:t>Why Do You Wait?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056686"/>
            <a:ext cx="6781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Hear – Romans 10:17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Believe – Hebrews 11:6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Repent – Luke 13:3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Confess – Romans 10:10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Be Baptized – Mark 16:16</a:t>
            </a:r>
          </a:p>
          <a:p>
            <a:pPr marL="225425" indent="-22542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Remain Faithful – Matthew 24:13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252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One More Night With the Frogs</vt:lpstr>
      <vt:lpstr>The Ten Plagues on Egypt</vt:lpstr>
      <vt:lpstr>The Second Plague</vt:lpstr>
      <vt:lpstr>What Can We Learn?</vt:lpstr>
      <vt:lpstr>What Can We Learn?</vt:lpstr>
      <vt:lpstr>What Can We Learn?</vt:lpstr>
      <vt:lpstr>What Can We Learn?</vt:lpstr>
      <vt:lpstr>Why Do You Wait?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More Night With the Frogs</dc:title>
  <dc:creator/>
  <cp:lastModifiedBy>Guest</cp:lastModifiedBy>
  <cp:revision>7</cp:revision>
  <dcterms:created xsi:type="dcterms:W3CDTF">2006-08-16T00:00:00Z</dcterms:created>
  <dcterms:modified xsi:type="dcterms:W3CDTF">2011-01-07T17:00:57Z</dcterms:modified>
</cp:coreProperties>
</file>