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9"/>
  </p:notesMasterIdLst>
  <p:sldIdLst>
    <p:sldId id="258" r:id="rId2"/>
    <p:sldId id="256" r:id="rId3"/>
    <p:sldId id="257" r:id="rId4"/>
    <p:sldId id="259" r:id="rId5"/>
    <p:sldId id="260" r:id="rId6"/>
    <p:sldId id="262" r:id="rId7"/>
    <p:sldId id="263" r:id="rId8"/>
  </p:sldIdLst>
  <p:sldSz cx="9144000" cy="6858000" type="screen4x3"/>
  <p:notesSz cx="6858000" cy="9144000"/>
  <p:embeddedFontLst>
    <p:embeddedFont>
      <p:font typeface="Calibri" pitchFamily="34" charset="0"/>
      <p:regular r:id="rId10"/>
      <p:bold r:id="rId11"/>
      <p:italic r:id="rId12"/>
      <p:boldItalic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FF33CC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6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7362A-97EA-47CD-A777-C997C945EE60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4A995-FE90-4930-A6CD-2AEF3650E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4A995-FE90-4930-A6CD-2AEF3650E53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4A995-FE90-4930-A6CD-2AEF3650E53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4A995-FE90-4930-A6CD-2AEF3650E53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4A995-FE90-4930-A6CD-2AEF3650E53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4A995-FE90-4930-A6CD-2AEF3650E53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4A995-FE90-4930-A6CD-2AEF3650E53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4A995-FE90-4930-A6CD-2AEF3650E53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2C51-BE47-41E7-9CCC-F2D6872C824F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5916-EFC0-44B3-BB01-592FB2D88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2C51-BE47-41E7-9CCC-F2D6872C824F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5916-EFC0-44B3-BB01-592FB2D88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2C51-BE47-41E7-9CCC-F2D6872C824F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5916-EFC0-44B3-BB01-592FB2D88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2C51-BE47-41E7-9CCC-F2D6872C824F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5916-EFC0-44B3-BB01-592FB2D88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2C51-BE47-41E7-9CCC-F2D6872C824F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5916-EFC0-44B3-BB01-592FB2D88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2C51-BE47-41E7-9CCC-F2D6872C824F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5916-EFC0-44B3-BB01-592FB2D88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2C51-BE47-41E7-9CCC-F2D6872C824F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5916-EFC0-44B3-BB01-592FB2D88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2C51-BE47-41E7-9CCC-F2D6872C824F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5916-EFC0-44B3-BB01-592FB2D88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2C51-BE47-41E7-9CCC-F2D6872C824F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5916-EFC0-44B3-BB01-592FB2D88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2C51-BE47-41E7-9CCC-F2D6872C824F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5916-EFC0-44B3-BB01-592FB2D88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42C51-BE47-41E7-9CCC-F2D6872C824F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C5916-EFC0-44B3-BB01-592FB2D88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981200"/>
          </a:xfrm>
        </p:spPr>
        <p:txBody>
          <a:bodyPr>
            <a:prstTxWarp prst="textDeflateBottom">
              <a:avLst/>
            </a:prstTxWarp>
            <a:normAutofit/>
          </a:bodyPr>
          <a:lstStyle/>
          <a:p>
            <a:r>
              <a:rPr lang="en-US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</a:rPr>
              <a:t>Different Looks At The Cross</a:t>
            </a:r>
            <a:endParaRPr lang="en-US" b="1" dirty="0">
              <a:ln>
                <a:solidFill>
                  <a:srgbClr val="FF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81600"/>
            <a:ext cx="6400800" cy="762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Lk. 23:39-43</a:t>
            </a:r>
            <a:endParaRPr lang="en-US" sz="4800" b="1" dirty="0">
              <a:ln w="18415" cmpd="sng">
                <a:solidFill>
                  <a:srgbClr val="92D05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667000"/>
            <a:ext cx="3124200" cy="1310640"/>
          </a:xfrm>
        </p:spPr>
        <p:txBody>
          <a:bodyPr>
            <a:noAutofit/>
          </a:bodyPr>
          <a:lstStyle/>
          <a:p>
            <a:pPr>
              <a:lnSpc>
                <a:spcPts val="5000"/>
              </a:lnSpc>
            </a:pPr>
            <a:r>
              <a:rPr lang="en-US" sz="4800" b="1" dirty="0" smtClean="0">
                <a:solidFill>
                  <a:srgbClr val="66FF33"/>
                </a:solidFill>
              </a:rPr>
              <a:t>Rebellious Cross</a:t>
            </a:r>
            <a:endParaRPr lang="en-US" sz="4800" b="1" dirty="0">
              <a:solidFill>
                <a:srgbClr val="66FF33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0" y="914400"/>
            <a:ext cx="4876800" cy="4800600"/>
          </a:xfrm>
          <a:solidFill>
            <a:schemeClr val="bg1">
              <a:alpha val="90000"/>
            </a:schemeClr>
          </a:solidFill>
        </p:spPr>
        <p:txBody>
          <a:bodyPr>
            <a:normAutofit/>
          </a:bodyPr>
          <a:lstStyle/>
          <a:p>
            <a:pPr marL="10058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600" b="1" dirty="0" smtClean="0"/>
              <a:t>Mt. 27:41-44.</a:t>
            </a:r>
          </a:p>
          <a:p>
            <a:pPr marL="10058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600" b="1" dirty="0" smtClean="0"/>
              <a:t>Lk. 23:39.</a:t>
            </a:r>
          </a:p>
          <a:p>
            <a:pPr marL="10058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600" b="1" dirty="0" smtClean="0"/>
              <a:t>Lk. 13:3, 5.</a:t>
            </a:r>
          </a:p>
          <a:p>
            <a:pPr marL="10058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600" b="1" dirty="0" smtClean="0"/>
              <a:t>Lk. 5:24; Mt. 9:6.</a:t>
            </a:r>
          </a:p>
          <a:p>
            <a:pPr marL="10058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600" b="1" dirty="0" smtClean="0"/>
              <a:t>Jn. 8:24.</a:t>
            </a:r>
          </a:p>
          <a:p>
            <a:pPr marL="10058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600" b="1" dirty="0" smtClean="0"/>
              <a:t>Rom. 6:23.</a:t>
            </a:r>
            <a:endParaRPr lang="en-US" sz="3600" b="1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500"/>
                            </p:stCondLst>
                            <p:childTnLst>
                              <p:par>
                                <p:cTn id="5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1371600"/>
            <a:ext cx="3962400" cy="1386840"/>
          </a:xfrm>
        </p:spPr>
        <p:txBody>
          <a:bodyPr>
            <a:noAutofit/>
          </a:bodyPr>
          <a:lstStyle/>
          <a:p>
            <a:pPr>
              <a:lnSpc>
                <a:spcPts val="5000"/>
              </a:lnSpc>
            </a:pPr>
            <a:r>
              <a:rPr lang="en-US" sz="4800" b="1" dirty="0" smtClean="0">
                <a:solidFill>
                  <a:srgbClr val="FFFF00"/>
                </a:solidFill>
              </a:rPr>
              <a:t>Redeeming Cross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2895600"/>
            <a:ext cx="3383280" cy="3383280"/>
          </a:xfrm>
          <a:solidFill>
            <a:schemeClr val="bg1">
              <a:alpha val="90000"/>
            </a:schemeClr>
          </a:solidFill>
        </p:spPr>
        <p:txBody>
          <a:bodyPr>
            <a:normAutofit/>
          </a:bodyPr>
          <a:lstStyle/>
          <a:p>
            <a:pPr marL="914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200" b="1" dirty="0" smtClean="0"/>
              <a:t>Matt. 20:28.</a:t>
            </a:r>
          </a:p>
          <a:p>
            <a:pPr marL="914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200" b="1" dirty="0" smtClean="0"/>
              <a:t>Eph. 1:7.</a:t>
            </a:r>
          </a:p>
          <a:p>
            <a:pPr marL="914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200" b="1" dirty="0" smtClean="0"/>
              <a:t>Col. 1:14.</a:t>
            </a:r>
          </a:p>
          <a:p>
            <a:pPr marL="914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200" b="1" dirty="0" smtClean="0"/>
              <a:t>1 Jn. 2:2.</a:t>
            </a:r>
          </a:p>
          <a:p>
            <a:pPr marL="914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200" b="1" dirty="0" smtClean="0"/>
              <a:t>1 Thess. 1:9-10.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895600"/>
            <a:ext cx="3383280" cy="3383280"/>
          </a:xfrm>
          <a:solidFill>
            <a:schemeClr val="bg1">
              <a:alpha val="90000"/>
            </a:schemeClr>
          </a:solidFill>
        </p:spPr>
        <p:txBody>
          <a:bodyPr>
            <a:normAutofit/>
          </a:bodyPr>
          <a:lstStyle/>
          <a:p>
            <a:pPr marL="914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200" b="1" dirty="0" smtClean="0"/>
              <a:t>Jn. 19:19-21.</a:t>
            </a:r>
          </a:p>
          <a:p>
            <a:pPr marL="914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200" b="1" dirty="0" smtClean="0"/>
              <a:t>Isa. 59:20-21.</a:t>
            </a:r>
          </a:p>
          <a:p>
            <a:pPr marL="914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200" b="1" dirty="0" smtClean="0"/>
              <a:t>Rom. 11:26-27.</a:t>
            </a:r>
          </a:p>
          <a:p>
            <a:pPr marL="914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200" b="1" dirty="0" smtClean="0"/>
              <a:t>Lk. 24:46-47.</a:t>
            </a:r>
          </a:p>
          <a:p>
            <a:pPr marL="914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200" b="1" dirty="0" smtClean="0"/>
              <a:t>Eph. 2:17.</a:t>
            </a:r>
          </a:p>
          <a:p>
            <a:pPr marL="91440" indent="-457200">
              <a:buClr>
                <a:srgbClr val="FF0000"/>
              </a:buClr>
              <a:buSzPct val="90000"/>
              <a:buNone/>
            </a:pPr>
            <a:endParaRPr lang="en-US" sz="3200" b="1" dirty="0" smtClean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3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0"/>
                            </p:stCondLst>
                            <p:childTnLst>
                              <p:par>
                                <p:cTn id="58" presetID="3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65" presetID="3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4000"/>
                            </p:stCondLst>
                            <p:childTnLst>
                              <p:par>
                                <p:cTn id="72" presetID="3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9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6000"/>
                            </p:stCondLst>
                            <p:childTnLst>
                              <p:par>
                                <p:cTn id="79" presetID="3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8000"/>
                            </p:stCondLst>
                            <p:childTnLst>
                              <p:par>
                                <p:cTn id="86" presetID="3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900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 animBg="1"/>
      <p:bldP spid="5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2438400"/>
            <a:ext cx="3124200" cy="1310640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Redeemed Cross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914400"/>
            <a:ext cx="4572000" cy="4800600"/>
          </a:xfrm>
          <a:solidFill>
            <a:schemeClr val="bg1">
              <a:alpha val="90000"/>
            </a:schemeClr>
          </a:solidFill>
        </p:spPr>
        <p:txBody>
          <a:bodyPr>
            <a:normAutofit/>
          </a:bodyPr>
          <a:lstStyle/>
          <a:p>
            <a:pPr marL="10058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600" b="1" dirty="0" smtClean="0"/>
              <a:t>Lk. 23:40-43.</a:t>
            </a:r>
          </a:p>
          <a:p>
            <a:pPr marL="10058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600" b="1" dirty="0" smtClean="0"/>
              <a:t>Mt. 9:6.</a:t>
            </a:r>
          </a:p>
          <a:p>
            <a:pPr marL="10058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600" b="1" dirty="0" smtClean="0"/>
              <a:t>Heb. 9:15.</a:t>
            </a:r>
          </a:p>
          <a:p>
            <a:pPr marL="10058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600" b="1" dirty="0" smtClean="0"/>
              <a:t>Rom. 6:17-18.</a:t>
            </a:r>
          </a:p>
          <a:p>
            <a:pPr marL="10058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600" b="1" dirty="0" smtClean="0"/>
              <a:t>1 Pet. 2:24.</a:t>
            </a:r>
          </a:p>
          <a:p>
            <a:pPr marL="1005840" indent="-457200">
              <a:buClr>
                <a:srgbClr val="FF0000"/>
              </a:buClr>
              <a:buSzPct val="90000"/>
              <a:buFont typeface="Wingdings" pitchFamily="2" charset="2"/>
              <a:buChar char=""/>
            </a:pPr>
            <a:r>
              <a:rPr lang="en-US" sz="3600" b="1" dirty="0" smtClean="0"/>
              <a:t>Rom. 6:3-5.</a:t>
            </a:r>
            <a:endParaRPr lang="en-US" sz="3600" b="1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3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0"/>
                            </p:stCondLst>
                            <p:childTnLst>
                              <p:par>
                                <p:cTn id="30" presetID="3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3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500"/>
                            </p:stCondLst>
                            <p:childTnLst>
                              <p:par>
                                <p:cTn id="44" presetID="3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000"/>
                            </p:stCondLst>
                            <p:childTnLst>
                              <p:par>
                                <p:cTn id="51" presetID="3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2514600" y="1371600"/>
            <a:ext cx="3962400" cy="13868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Redeeming Cross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52400" y="2590800"/>
            <a:ext cx="3124200" cy="1310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Rebellious Cross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867400" y="2362200"/>
            <a:ext cx="3124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Redeemed Cross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2400" y="4800600"/>
            <a:ext cx="3124200" cy="1310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Died </a:t>
            </a:r>
            <a:r>
              <a:rPr kumimoji="0" lang="en-US" sz="4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Sin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971800" y="4343400"/>
            <a:ext cx="3124200" cy="1310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Died </a:t>
            </a:r>
            <a:r>
              <a:rPr kumimoji="0" lang="en-US" sz="4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Sin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019800" y="4800600"/>
            <a:ext cx="3124200" cy="1310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Died </a:t>
            </a:r>
            <a:r>
              <a:rPr kumimoji="0" lang="en-US" sz="4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Sin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990600"/>
            <a:ext cx="8229600" cy="366254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Hear The Gospel (Rom. 10:17)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Believe In Christ (Jn. 8:24)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Repent Of Sins (Lk.13:3)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Confess Christ (Rom. 10:10)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Be Baptized (I Pet. 3:21)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4800600"/>
            <a:ext cx="8305800" cy="1754326"/>
          </a:xfrm>
          <a:prstGeom prst="rect">
            <a:avLst/>
          </a:prstGeom>
          <a:solidFill>
            <a:srgbClr val="0000FF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u="sng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For The Erring Child:</a:t>
            </a:r>
            <a:r>
              <a:rPr lang="en-US" sz="36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en-US" sz="36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Repent (Acts 8:22), Confess (I Jn. 1:9),</a:t>
            </a:r>
          </a:p>
          <a:p>
            <a:pPr algn="ctr">
              <a:defRPr/>
            </a:pPr>
            <a:r>
              <a:rPr lang="en-US" sz="36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Pray (Acts 8:22)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228600"/>
            <a:ext cx="8229600" cy="70788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“What Must I Do To Be Saved?”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201</Words>
  <Application>Microsoft Office PowerPoint</Application>
  <PresentationFormat>On-screen Show (4:3)</PresentationFormat>
  <Paragraphs>49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Wingdings</vt:lpstr>
      <vt:lpstr>Calibri</vt:lpstr>
      <vt:lpstr>Office Theme</vt:lpstr>
      <vt:lpstr>Slide 1</vt:lpstr>
      <vt:lpstr>Different Looks At The Cross</vt:lpstr>
      <vt:lpstr>Rebellious Cross</vt:lpstr>
      <vt:lpstr>Redeeming Cross</vt:lpstr>
      <vt:lpstr>Redeemed Cross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Looks At The Cross</dc:title>
  <dc:creator> </dc:creator>
  <cp:lastModifiedBy>Guest</cp:lastModifiedBy>
  <cp:revision>22</cp:revision>
  <dcterms:created xsi:type="dcterms:W3CDTF">2009-01-30T02:33:03Z</dcterms:created>
  <dcterms:modified xsi:type="dcterms:W3CDTF">2010-11-21T14:08:12Z</dcterms:modified>
</cp:coreProperties>
</file>