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362A-97EA-47CD-A777-C997C945EE6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4A995-FE90-4930-A6CD-2AEF3650E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995-FE90-4930-A6CD-2AEF3650E5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2C51-BE47-41E7-9CCC-F2D6872C824F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5916-EFC0-44B3-BB01-592FB2D88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981200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Different Looks At The Cross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Lk. 23:39-43</a:t>
            </a:r>
            <a:endParaRPr lang="en-US" sz="4800" b="1" dirty="0">
              <a:ln w="18415" cmpd="sng">
                <a:solidFill>
                  <a:srgbClr val="92D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3124200" cy="131064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en-US" sz="4800" b="1" dirty="0" smtClean="0">
                <a:solidFill>
                  <a:srgbClr val="66FF33"/>
                </a:solidFill>
              </a:rPr>
              <a:t>Rebellious Cross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914400"/>
            <a:ext cx="4876800" cy="480060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Mt. 27:41-44.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Lk. 23:39.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Lk. 13:3, 5.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Lk. 5:24; Mt. 9:6.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Jn. 8:24.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Rom. 6:23.</a:t>
            </a:r>
            <a:endParaRPr lang="en-US" sz="36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71600"/>
            <a:ext cx="3962400" cy="1386840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en-US" sz="4800" b="1" dirty="0" smtClean="0">
                <a:solidFill>
                  <a:srgbClr val="FFFF00"/>
                </a:solidFill>
              </a:rPr>
              <a:t>Redeeming Cross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2895600"/>
            <a:ext cx="3383280" cy="338328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Matt. 20:28.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Eph. 1:7.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Col. 1:14.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1 Jn. 2:2.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1 Thess. 1:9-10.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895600"/>
            <a:ext cx="3383280" cy="338328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Jn. 19:19-21.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Isa. 59:20-21.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Rom. 11:26-27.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Lk. 24:46-47.</a:t>
            </a:r>
          </a:p>
          <a:p>
            <a:pPr marL="914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200" b="1" dirty="0" smtClean="0"/>
              <a:t>Eph. 2:17.</a:t>
            </a:r>
          </a:p>
          <a:p>
            <a:pPr marL="91440" indent="-457200">
              <a:buClr>
                <a:srgbClr val="FF0000"/>
              </a:buClr>
              <a:buSzPct val="90000"/>
              <a:buNone/>
            </a:pPr>
            <a:endParaRPr lang="en-US" sz="3200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2438400"/>
            <a:ext cx="3124200" cy="131064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Redeemed Cross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914400"/>
            <a:ext cx="4572000" cy="480060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Lk. 23:40-43.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Mt. 9:6.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Heb. 9:15.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Rom. 6:17-18.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1 Pet. 2:24.</a:t>
            </a:r>
          </a:p>
          <a:p>
            <a:pPr marL="1005840" indent="-457200">
              <a:buClr>
                <a:srgbClr val="FF0000"/>
              </a:buClr>
              <a:buSzPct val="90000"/>
              <a:buFont typeface="Wingdings" pitchFamily="2" charset="2"/>
              <a:buChar char=""/>
            </a:pPr>
            <a:r>
              <a:rPr lang="en-US" sz="3600" b="1" dirty="0" smtClean="0"/>
              <a:t>Rom. 6:3-5.</a:t>
            </a:r>
            <a:endParaRPr lang="en-US" sz="36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4600" y="1371600"/>
            <a:ext cx="3962400" cy="1386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Redeeming Cross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590800"/>
            <a:ext cx="3124200" cy="131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Rebellious Cross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867400" y="2362200"/>
            <a:ext cx="3124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Redeemed Cross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4800600"/>
            <a:ext cx="3124200" cy="131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Died </a:t>
            </a: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71800" y="4343400"/>
            <a:ext cx="3124200" cy="131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Died </a:t>
            </a: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19800" y="4800600"/>
            <a:ext cx="3124200" cy="131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Died </a:t>
            </a: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229600" cy="36625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Hear The Gospel (Rom. 10:17)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Believe In Christ (Jn. 8:24)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Repent Of Sins (Lk.13:3)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Confess Christ (Rom. 10:10)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Be Baptized (I Pet. 3:21)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800600"/>
            <a:ext cx="8305800" cy="1754326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The Erring Child:</a:t>
            </a:r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Repent (Acts 8:22), Confess (I Jn. 1:9),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Pray (Acts 8:22)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“What Must I Do To Be Saved?”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201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Calibri</vt:lpstr>
      <vt:lpstr>Office Theme</vt:lpstr>
      <vt:lpstr>Slide 1</vt:lpstr>
      <vt:lpstr>Different Looks At The Cross</vt:lpstr>
      <vt:lpstr>Rebellious Cross</vt:lpstr>
      <vt:lpstr>Redeeming Cross</vt:lpstr>
      <vt:lpstr>Redeemed Cross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Looks At The Cross</dc:title>
  <dc:creator> </dc:creator>
  <cp:lastModifiedBy>Guest</cp:lastModifiedBy>
  <cp:revision>22</cp:revision>
  <dcterms:created xsi:type="dcterms:W3CDTF">2009-01-30T02:33:03Z</dcterms:created>
  <dcterms:modified xsi:type="dcterms:W3CDTF">2010-11-21T14:08:12Z</dcterms:modified>
</cp:coreProperties>
</file>