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B84"/>
    <a:srgbClr val="CEA85C"/>
    <a:srgbClr val="DC9650"/>
    <a:srgbClr val="B47536"/>
    <a:srgbClr val="BBAB6F"/>
    <a:srgbClr val="E2DD15"/>
    <a:srgbClr val="714D29"/>
    <a:srgbClr val="C89B5A"/>
    <a:srgbClr val="3E3D27"/>
    <a:srgbClr val="C098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9B5A"/>
            </a:gs>
            <a:gs pos="100000">
              <a:srgbClr val="714D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4C52-49C0-4C9F-A85F-7506B5FAB313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EACE-D7D9-4671-A6C4-0FCA47206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mpsBaySun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God  Is  In  Control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 Rules Over Nations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Psalm 22:27-28</a:t>
            </a:r>
          </a:p>
          <a:p>
            <a:r>
              <a:rPr lang="en-US" dirty="0" smtClean="0"/>
              <a:t>Daniel 2:21</a:t>
            </a:r>
          </a:p>
          <a:p>
            <a:r>
              <a:rPr lang="en-US" dirty="0" smtClean="0"/>
              <a:t>God raised up kings and removed kings:</a:t>
            </a:r>
          </a:p>
          <a:p>
            <a:pPr lvl="1"/>
            <a:r>
              <a:rPr lang="en-US" dirty="0" smtClean="0"/>
              <a:t>1 Sam. 9:17;   1 Sam. 13:13;   1 Sam. 16:13</a:t>
            </a:r>
          </a:p>
          <a:p>
            <a:pPr lvl="1"/>
            <a:r>
              <a:rPr lang="en-US" dirty="0" smtClean="0"/>
              <a:t>1 Chron. 29:1;   1 Kings 11:31</a:t>
            </a:r>
          </a:p>
          <a:p>
            <a:r>
              <a:rPr lang="en-US" dirty="0" smtClean="0"/>
              <a:t>Dan. 4:17, 25, 32;   5:21</a:t>
            </a:r>
          </a:p>
          <a:p>
            <a:r>
              <a:rPr lang="en-US" dirty="0" smtClean="0"/>
              <a:t>2 Chronicles 20:6-12</a:t>
            </a:r>
          </a:p>
          <a:p>
            <a:r>
              <a:rPr lang="en-US" dirty="0" smtClean="0"/>
              <a:t>Deuteronomy 7:21-24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DC9650"/>
                </a:gs>
                <a:gs pos="50000">
                  <a:srgbClr val="CEA85C"/>
                </a:gs>
                <a:gs pos="100000">
                  <a:srgbClr val="E8CB84"/>
                </a:gs>
              </a:gsLst>
              <a:lin ang="0" scaled="1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 Is All-Powerful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Chronicles 20:6</a:t>
            </a:r>
          </a:p>
          <a:p>
            <a:r>
              <a:rPr lang="en-US" dirty="0" smtClean="0"/>
              <a:t>1 Chronicles 29:10-12</a:t>
            </a:r>
          </a:p>
          <a:p>
            <a:r>
              <a:rPr lang="en-US" dirty="0" smtClean="0"/>
              <a:t>Job 42:2</a:t>
            </a:r>
          </a:p>
          <a:p>
            <a:r>
              <a:rPr lang="en-US" dirty="0" smtClean="0"/>
              <a:t>Colossians 1:16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DC9650"/>
                </a:gs>
                <a:gs pos="50000">
                  <a:srgbClr val="CEA85C"/>
                </a:gs>
                <a:gs pos="100000">
                  <a:srgbClr val="E8CB84"/>
                </a:gs>
              </a:gsLst>
              <a:lin ang="0" scaled="1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 Is All-Knowing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34:21</a:t>
            </a:r>
          </a:p>
          <a:p>
            <a:r>
              <a:rPr lang="en-US" dirty="0" smtClean="0"/>
              <a:t>Psalm 66:7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What Does God See in Our Country?</a:t>
            </a:r>
          </a:p>
          <a:p>
            <a:r>
              <a:rPr lang="en-US" dirty="0" smtClean="0"/>
              <a:t>Proverbs 14:34</a:t>
            </a:r>
          </a:p>
          <a:p>
            <a:r>
              <a:rPr lang="en-US" dirty="0" smtClean="0"/>
              <a:t>Psalm 1:6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DC9650"/>
                </a:gs>
                <a:gs pos="50000">
                  <a:srgbClr val="CEA85C"/>
                </a:gs>
                <a:gs pos="100000">
                  <a:srgbClr val="E8CB84"/>
                </a:gs>
              </a:gsLst>
              <a:lin ang="0" scaled="1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Examples of God Ruling Nations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768"/>
              </a:spcBef>
            </a:pPr>
            <a:r>
              <a:rPr lang="en-US" dirty="0" smtClean="0"/>
              <a:t>Abraham bargained for Sodom and Gomorrah – Genesis Chapter 18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Israel defeated Jericho – Joshua 6 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Israel defeated by Ai – Joshua 7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Israel during time of Judges – Judges 3 – 1 Sa. 28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Israel taken captive by Assyria – 2 Kings 17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Judah taken captive by Babylon – 2 Kings 24-25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Nebuchadnezzar – Daniel 4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Belshazzar – Daniel 5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DC9650"/>
                </a:gs>
                <a:gs pos="50000">
                  <a:srgbClr val="CEA85C"/>
                </a:gs>
                <a:gs pos="100000">
                  <a:srgbClr val="E8CB84"/>
                </a:gs>
              </a:gsLst>
              <a:lin ang="0" scaled="1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Can We Do?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All that’s necessary for evil to triumph is for good men to do nothing.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Pray – 1 Timothy 2:1-2;   2 Chronicles 7:14-22</a:t>
            </a:r>
          </a:p>
          <a:p>
            <a:r>
              <a:rPr lang="en-US" dirty="0" smtClean="0"/>
              <a:t>Be good examples – Rom. 12:2;   Matt. 5:16</a:t>
            </a:r>
          </a:p>
          <a:p>
            <a:r>
              <a:rPr lang="en-US" dirty="0" smtClean="0"/>
              <a:t>Stand up for what is right</a:t>
            </a:r>
          </a:p>
          <a:p>
            <a:pPr lvl="1"/>
            <a:r>
              <a:rPr lang="en-US" dirty="0" smtClean="0"/>
              <a:t>Write your senators and congressmen</a:t>
            </a:r>
          </a:p>
          <a:p>
            <a:pPr lvl="1"/>
            <a:r>
              <a:rPr lang="en-US" dirty="0" smtClean="0"/>
              <a:t>Vote – 2 Kings 10:3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DC9650"/>
                </a:gs>
                <a:gs pos="50000">
                  <a:srgbClr val="CEA85C"/>
                </a:gs>
                <a:gs pos="100000">
                  <a:srgbClr val="E8CB84"/>
                </a:gs>
              </a:gsLst>
              <a:lin ang="0" scaled="1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 – Romans 10:17</a:t>
            </a:r>
          </a:p>
          <a:p>
            <a:r>
              <a:rPr lang="en-US" dirty="0" smtClean="0"/>
              <a:t>Believe – Hebrews 11:6</a:t>
            </a:r>
          </a:p>
          <a:p>
            <a:r>
              <a:rPr lang="en-US" dirty="0" smtClean="0"/>
              <a:t>Repent – Luke 13:3</a:t>
            </a:r>
          </a:p>
          <a:p>
            <a:r>
              <a:rPr lang="en-US" dirty="0" smtClean="0"/>
              <a:t>Confess – Romans 10:10</a:t>
            </a:r>
          </a:p>
          <a:p>
            <a:r>
              <a:rPr lang="en-US" dirty="0" smtClean="0"/>
              <a:t>Be Baptized – Mark 16:16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Remain Faithful</a:t>
            </a:r>
          </a:p>
          <a:p>
            <a:pPr lvl="1"/>
            <a:r>
              <a:rPr lang="en-US" dirty="0" smtClean="0"/>
              <a:t>Repent and Pray – Acts 8:22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DC9650"/>
                </a:gs>
                <a:gs pos="50000">
                  <a:srgbClr val="CEA85C"/>
                </a:gs>
                <a:gs pos="100000">
                  <a:srgbClr val="E8CB84"/>
                </a:gs>
              </a:gsLst>
              <a:lin ang="0" scaled="1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246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  Is  In  Control</vt:lpstr>
      <vt:lpstr>God Rules Over Nations</vt:lpstr>
      <vt:lpstr>God Is All-Powerful</vt:lpstr>
      <vt:lpstr>God Is All-Knowing</vt:lpstr>
      <vt:lpstr>Examples of God Ruling Nations</vt:lpstr>
      <vt:lpstr>What Can We Do?</vt:lpstr>
      <vt:lpstr>God’s Plan of Salvation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In Control</dc:title>
  <dc:creator>Michael E. Hepner</dc:creator>
  <cp:lastModifiedBy>Michael E. Hepner</cp:lastModifiedBy>
  <cp:revision>13</cp:revision>
  <dcterms:created xsi:type="dcterms:W3CDTF">2010-08-10T20:29:32Z</dcterms:created>
  <dcterms:modified xsi:type="dcterms:W3CDTF">2010-08-13T19:34:51Z</dcterms:modified>
</cp:coreProperties>
</file>