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3.xml" ContentType="application/vnd.openxmlformats-officedocument.presentationml.slideMaster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Layouts/slideLayout29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ppt/slideLayouts/slideLayout13.xml" ContentType="application/vnd.openxmlformats-officedocument.presentationml.slideLayout+xml"/>
  <Override PartName="/ppt/slideLayouts/slideLayout31.xml" ContentType="application/vnd.openxmlformats-officedocument.presentationml.slideLayout+xml"/>
  <Default Extension="bin" ContentType="application/vnd.openxmlformats-officedocument.presentationml.printerSettings"/>
  <Override PartName="/ppt/slideMasters/slideMaster2.xml" ContentType="application/vnd.openxmlformats-officedocument.presentationml.slideMaster+xml"/>
  <Override PartName="/ppt/slideLayouts/slideLayout15.xml" ContentType="application/vnd.openxmlformats-officedocument.presentationml.slideLayout+xml"/>
  <Default Extension="rels" ContentType="application/vnd.openxmlformats-package.relationships+xml"/>
  <Override PartName="/ppt/slideLayouts/slideLayout19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27.xml" ContentType="application/vnd.openxmlformats-officedocument.presentationml.slideLayout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  <p:sldMasterId id="2147483649" r:id="rId2"/>
    <p:sldMasterId id="2147483650" r:id="rId3"/>
  </p:sldMasterIdLst>
  <p:sldIdLst>
    <p:sldId id="256" r:id="rId4"/>
    <p:sldId id="258" r:id="rId5"/>
    <p:sldId id="260" r:id="rId6"/>
    <p:sldId id="259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27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27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27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27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27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27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27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27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27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64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heme" Target="theme/theme1.xml"/><Relationship Id="rId4" Type="http://schemas.openxmlformats.org/officeDocument/2006/relationships/slide" Target="slides/slide1.xml"/><Relationship Id="rId7" Type="http://schemas.openxmlformats.org/officeDocument/2006/relationships/slide" Target="slides/slide4.xml"/><Relationship Id="rId11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10" Type="http://schemas.openxmlformats.org/officeDocument/2006/relationships/slide" Target="slides/slide7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9" Type="http://schemas.openxmlformats.org/officeDocument/2006/relationships/slide" Target="slides/slide6.xml"/><Relationship Id="rId3" Type="http://schemas.openxmlformats.org/officeDocument/2006/relationships/slideMaster" Target="slideMasters/slideMaster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6A02322-17A5-FE4C-8C9B-0EB7D96EC2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AD322D5-0ADF-1A4F-A383-5B0D879CB4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7CCED3A-10FF-CC41-A29A-2519BF0C02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5C6C15A-A508-0A41-B052-654CD33ABB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5DF4027-EF87-0B42-BD06-A25169ADAE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2D69443-63B0-7541-B4A4-6929579C0E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418420B-8C77-F84A-8B4A-1C57D05340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8FBAB5A-EB8B-3241-B023-B940E93F38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A8D9D57-08AB-3D45-9197-B063748F01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63A704B-9B86-EA4A-90EA-EB36FAD125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DF7691E-49D2-5F48-95FE-DC8A714B4D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8153BF0-B4F5-BE4B-8F6E-D9457984D2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73D96F3-C30F-484B-9217-71EAF69250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AB2C859-A3DF-2F49-B544-5C0141FD83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6D9C08B-5EE0-4542-8332-C4460C5186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2689607-6651-E847-AE21-45565147EE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DD7C089-92F7-444A-9ED6-81CDCF9603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FCA7329-45D4-2543-B0CF-7351409D8B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627BF99-B5A1-4D4C-9549-28B1A30F34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C58310D-002A-D540-BD8B-C8E0DF2E91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807618A-88EE-F24B-A69B-A5EE0078C9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B3E4202-9977-D34C-A07F-D5555ACB85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E6C1ED7-D363-3D47-8F2E-D7FAC8FDEC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47B02F6-F1D5-0146-B6DA-102117EECF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C53D4F4-1669-E24F-8317-11FCCDC6F3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87B29BF-057C-E444-BED8-7056C275EB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830FCEA-E4D8-8249-A0AB-B039F8A7FC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77CDD88-E653-6E43-9D89-E5B161E2EF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A2450C3-4719-CC4A-9D9E-FA08C07FAF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31EF195-8943-2941-8C31-7DB45414C6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0772967-0E20-8F4B-A176-FBD5561EA7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5A9AF69-87DB-8C48-9E5C-8F48F422C9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AC0A645-68E0-3948-8FAA-824BBAD54F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10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9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6.xml"/><Relationship Id="rId7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3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10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9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63908C4-DF71-8D4A-94A8-F927AED3FFE4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48" name="Picture 24" descr="overcoming threat worldliness_t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27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27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27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27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2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2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2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27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27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27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27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27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2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2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2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2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87A70C9-46F6-B048-8BE4-0272926130F4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4121" name="Picture 25" descr="overcoming threat worldliness_c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27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27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27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27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2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2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2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27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27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27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27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27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2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2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2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2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00B17F9-77B0-7941-8A62-C3FC432765C0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5379" name="Picture 19" descr="Truth About the World, The_Cb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27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27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27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27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2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2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2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27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27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27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27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27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2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2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2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2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609600"/>
            <a:ext cx="7772400" cy="1752600"/>
          </a:xfrm>
        </p:spPr>
        <p:txBody>
          <a:bodyPr/>
          <a:lstStyle/>
          <a:p>
            <a:r>
              <a:rPr lang="en-US" sz="4400" b="1" dirty="0" smtClean="0">
                <a:solidFill>
                  <a:schemeClr val="bg1"/>
                </a:solidFill>
                <a:latin typeface="Calibri"/>
                <a:cs typeface="Calibri"/>
              </a:rPr>
              <a:t>When it comes to worldliness we are all at risk!</a:t>
            </a:r>
          </a:p>
          <a:p>
            <a:endParaRPr lang="en-US" sz="4400" b="1" dirty="0">
              <a:solidFill>
                <a:schemeClr val="bg1"/>
              </a:solidFill>
              <a:latin typeface="Calibri"/>
              <a:cs typeface="Calibri"/>
            </a:endParaRPr>
          </a:p>
          <a:p>
            <a:r>
              <a:rPr lang="en-US" sz="4400" b="1" dirty="0" smtClean="0">
                <a:solidFill>
                  <a:schemeClr val="bg1"/>
                </a:solidFill>
                <a:latin typeface="Calibri"/>
                <a:cs typeface="Calibri"/>
              </a:rPr>
              <a:t>Don’t think so?</a:t>
            </a:r>
          </a:p>
          <a:p>
            <a:endParaRPr lang="en-US" sz="4400" b="1" dirty="0" smtClean="0">
              <a:solidFill>
                <a:schemeClr val="bg1"/>
              </a:solidFill>
              <a:latin typeface="Calibri"/>
              <a:cs typeface="Calibri"/>
            </a:endParaRPr>
          </a:p>
          <a:p>
            <a:r>
              <a:rPr lang="en-US" sz="4400" b="1" dirty="0" smtClean="0">
                <a:solidFill>
                  <a:schemeClr val="bg1"/>
                </a:solidFill>
                <a:latin typeface="Calibri"/>
                <a:cs typeface="Calibri"/>
              </a:rPr>
              <a:t>Meet Demas</a:t>
            </a:r>
          </a:p>
          <a:p>
            <a:r>
              <a:rPr lang="en-US" b="1" i="1" dirty="0" smtClean="0">
                <a:solidFill>
                  <a:schemeClr val="bg1"/>
                </a:solidFill>
                <a:latin typeface="Calibri"/>
                <a:cs typeface="Calibri"/>
              </a:rPr>
              <a:t>2 Timothy 4:10</a:t>
            </a:r>
            <a:endParaRPr lang="en-US" b="1" i="1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1524000"/>
            <a:ext cx="8610600" cy="1752600"/>
          </a:xfrm>
        </p:spPr>
        <p:txBody>
          <a:bodyPr/>
          <a:lstStyle/>
          <a:p>
            <a:r>
              <a:rPr lang="en-US" sz="4400" b="1" dirty="0" smtClean="0">
                <a:solidFill>
                  <a:schemeClr val="bg1"/>
                </a:solidFill>
                <a:latin typeface="Calibri"/>
                <a:cs typeface="Calibri"/>
              </a:rPr>
              <a:t>Before Demas deserted, he drifted</a:t>
            </a:r>
            <a:endParaRPr lang="en-US" b="1" i="1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990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FFFF"/>
                </a:solidFill>
                <a:latin typeface="Calibri"/>
                <a:cs typeface="Calibri"/>
              </a:rPr>
              <a:t>Do not love what?</a:t>
            </a:r>
            <a:endParaRPr lang="en-US" b="1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230563"/>
          </a:xfr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  <a:latin typeface="Calibri"/>
                <a:cs typeface="Calibri"/>
              </a:rPr>
              <a:t>Worldliness: </a:t>
            </a:r>
            <a:r>
              <a:rPr lang="en-US" i="1" dirty="0" smtClean="0">
                <a:solidFill>
                  <a:srgbClr val="FFFFFF"/>
                </a:solidFill>
                <a:latin typeface="Calibri"/>
                <a:cs typeface="Calibri"/>
              </a:rPr>
              <a:t>organized system of man that is actively rebelling against God</a:t>
            </a:r>
          </a:p>
          <a:p>
            <a:pPr lvl="1">
              <a:buNone/>
            </a:pPr>
            <a:endParaRPr lang="en-US" i="1" dirty="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762000"/>
            <a:ext cx="8610600" cy="1752600"/>
          </a:xfrm>
        </p:spPr>
        <p:txBody>
          <a:bodyPr/>
          <a:lstStyle/>
          <a:p>
            <a:r>
              <a:rPr lang="en-US" sz="4400" b="1" dirty="0" smtClean="0">
                <a:solidFill>
                  <a:schemeClr val="bg1"/>
                </a:solidFill>
                <a:latin typeface="Calibri"/>
                <a:cs typeface="Calibri"/>
              </a:rPr>
              <a:t>The greatest threat in the Lord’s church is not persecution but seduction from the world.</a:t>
            </a:r>
            <a:endParaRPr lang="en-US" b="1" i="1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95600"/>
          </a:xfrm>
        </p:spPr>
        <p:txBody>
          <a:bodyPr/>
          <a:lstStyle/>
          <a:p>
            <a:r>
              <a:rPr lang="en-US" sz="4000" dirty="0" smtClean="0">
                <a:solidFill>
                  <a:srgbClr val="FFFFFF"/>
                </a:solidFill>
                <a:latin typeface="Calibri"/>
                <a:cs typeface="Calibri"/>
              </a:rPr>
              <a:t>Choose the right standard of values</a:t>
            </a:r>
          </a:p>
          <a:p>
            <a:r>
              <a:rPr lang="en-US" sz="4000" dirty="0" smtClean="0">
                <a:solidFill>
                  <a:srgbClr val="FFFFFF"/>
                </a:solidFill>
                <a:latin typeface="Calibri"/>
                <a:cs typeface="Calibri"/>
              </a:rPr>
              <a:t>Fear sin</a:t>
            </a:r>
          </a:p>
          <a:p>
            <a:r>
              <a:rPr lang="en-US" sz="4000" dirty="0" smtClean="0">
                <a:solidFill>
                  <a:srgbClr val="FFFFFF"/>
                </a:solidFill>
                <a:latin typeface="Calibri"/>
                <a:cs typeface="Calibri"/>
              </a:rPr>
              <a:t>Be committed to transformation</a:t>
            </a:r>
          </a:p>
          <a:p>
            <a:r>
              <a:rPr lang="en-US" sz="4000" dirty="0" smtClean="0">
                <a:solidFill>
                  <a:srgbClr val="FFFFFF"/>
                </a:solidFill>
                <a:latin typeface="Calibri"/>
                <a:cs typeface="Calibri"/>
              </a:rPr>
              <a:t>Pursue those things that last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228600"/>
            <a:ext cx="8610600" cy="1752600"/>
          </a:xfrm>
        </p:spPr>
        <p:txBody>
          <a:bodyPr/>
          <a:lstStyle/>
          <a:p>
            <a:r>
              <a:rPr lang="en-US" sz="4400" b="1" dirty="0" smtClean="0">
                <a:solidFill>
                  <a:schemeClr val="bg1"/>
                </a:solidFill>
                <a:latin typeface="Calibri"/>
                <a:cs typeface="Calibri"/>
              </a:rPr>
              <a:t>The ultimate antidote against worldliness:</a:t>
            </a:r>
          </a:p>
          <a:p>
            <a:r>
              <a:rPr lang="en-US" sz="4400" b="1" i="1" dirty="0" smtClean="0">
                <a:solidFill>
                  <a:schemeClr val="bg1"/>
                </a:solidFill>
                <a:latin typeface="Calibri"/>
                <a:cs typeface="Calibri"/>
              </a:rPr>
              <a:t>The Cross of Christ</a:t>
            </a:r>
          </a:p>
          <a:p>
            <a:endParaRPr lang="en-US" sz="4400" b="1" i="1" dirty="0" smtClean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2667000"/>
            <a:ext cx="6248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i="1" dirty="0" smtClean="0">
              <a:solidFill>
                <a:srgbClr val="FFFFFF"/>
              </a:solidFill>
              <a:latin typeface="Calibri"/>
              <a:cs typeface="Calibri"/>
            </a:endParaRPr>
          </a:p>
          <a:p>
            <a:r>
              <a:rPr lang="en-US" sz="3200" i="1" dirty="0" smtClean="0">
                <a:solidFill>
                  <a:srgbClr val="FFFFFF"/>
                </a:solidFill>
                <a:latin typeface="Calibri"/>
                <a:cs typeface="Calibri"/>
              </a:rPr>
              <a:t>“As for me, God forbid that I should boast about anything except the cross of our Lord Jesus Christ. Because of that cross, my interest in this world died long ago…”</a:t>
            </a:r>
          </a:p>
          <a:p>
            <a:endParaRPr lang="en-US" sz="3200" b="1" i="1" dirty="0" smtClean="0">
              <a:solidFill>
                <a:srgbClr val="FFFFFF"/>
              </a:solidFill>
              <a:latin typeface="Calibri"/>
              <a:cs typeface="Calibri"/>
            </a:endParaRPr>
          </a:p>
          <a:p>
            <a:r>
              <a:rPr lang="en-US" sz="3200" b="1" i="1" dirty="0" smtClean="0">
                <a:solidFill>
                  <a:srgbClr val="FFFFFF"/>
                </a:solidFill>
                <a:latin typeface="Calibri"/>
                <a:cs typeface="Calibri"/>
              </a:rPr>
              <a:t>Galatians 6:14</a:t>
            </a:r>
            <a:r>
              <a:rPr lang="en-US" sz="3200" b="1" i="1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endParaRPr lang="en-US" sz="3200" b="1" i="1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/>
      <p:bldP spid="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4179</TotalTime>
  <Words>129</Words>
  <Application>Microsoft Macintosh PowerPoint</Application>
  <PresentationFormat>On-screen Show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Default Design</vt:lpstr>
      <vt:lpstr>Custom Design</vt:lpstr>
      <vt:lpstr>1_Custom Design</vt:lpstr>
      <vt:lpstr>Slide 1</vt:lpstr>
      <vt:lpstr>Slide 2</vt:lpstr>
      <vt:lpstr>Slide 3</vt:lpstr>
      <vt:lpstr>Do not love what?</vt:lpstr>
      <vt:lpstr>Slide 5</vt:lpstr>
      <vt:lpstr>Slide 6</vt:lpstr>
      <vt:lpstr>Slide 7</vt:lpstr>
    </vt:vector>
  </TitlesOfParts>
  <Company>sundaysource.org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Jonathan R. Bailey</dc:creator>
  <cp:lastModifiedBy>Zack Lee</cp:lastModifiedBy>
  <cp:revision>43</cp:revision>
  <dcterms:created xsi:type="dcterms:W3CDTF">2010-09-20T17:52:53Z</dcterms:created>
  <dcterms:modified xsi:type="dcterms:W3CDTF">2010-09-20T21:17:17Z</dcterms:modified>
</cp:coreProperties>
</file>