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10600" cy="230124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ln w="9525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</a:rPr>
              <a:t>God, our righteous judge</a:t>
            </a:r>
            <a:endParaRPr lang="en-US" sz="6600" dirty="0">
              <a:ln w="9525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682344"/>
            <a:ext cx="6480048" cy="8382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2 Timothy 4:6-8</a:t>
            </a:r>
            <a:endParaRPr lang="en-US" sz="4400" b="1" dirty="0"/>
          </a:p>
        </p:txBody>
      </p:sp>
      <p:pic>
        <p:nvPicPr>
          <p:cNvPr id="5" name="Picture 4" descr="jesus_clouds_2870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200400"/>
            <a:ext cx="2514600" cy="3216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&amp; The Verdict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2 Corinthians 5:10</a:t>
            </a:r>
          </a:p>
          <a:p>
            <a:r>
              <a:rPr lang="en-US" dirty="0" smtClean="0"/>
              <a:t>John 5:28-30</a:t>
            </a:r>
          </a:p>
          <a:p>
            <a:r>
              <a:rPr lang="en-US" dirty="0" smtClean="0"/>
              <a:t>Ezekiel 18:18-20</a:t>
            </a:r>
          </a:p>
          <a:p>
            <a:r>
              <a:rPr lang="en-US" dirty="0" smtClean="0"/>
              <a:t>Acts 13:46</a:t>
            </a:r>
          </a:p>
          <a:p>
            <a:r>
              <a:rPr lang="en-US" dirty="0" smtClean="0"/>
              <a:t>Romans 1:32 - 2:11</a:t>
            </a:r>
          </a:p>
          <a:p>
            <a:r>
              <a:rPr lang="en-US" dirty="0" smtClean="0"/>
              <a:t>Matthew 25:31-46</a:t>
            </a:r>
          </a:p>
          <a:p>
            <a:r>
              <a:rPr lang="en-US" dirty="0" smtClean="0"/>
              <a:t>Matthew 18:8-9</a:t>
            </a:r>
          </a:p>
          <a:p>
            <a:r>
              <a:rPr lang="en-US" dirty="0" smtClean="0"/>
              <a:t>2 Thessalonians 1:8-9</a:t>
            </a:r>
          </a:p>
          <a:p>
            <a:r>
              <a:rPr lang="en-US" dirty="0" smtClean="0"/>
              <a:t>Hebrews 10:26-27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Plan of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 – Romans 10:17</a:t>
            </a:r>
          </a:p>
          <a:p>
            <a:r>
              <a:rPr lang="en-US" dirty="0" smtClean="0"/>
              <a:t>Believe – Hebrews 11:6</a:t>
            </a:r>
          </a:p>
          <a:p>
            <a:r>
              <a:rPr lang="en-US" dirty="0" smtClean="0"/>
              <a:t>Repent – Luke 13:3</a:t>
            </a:r>
          </a:p>
          <a:p>
            <a:r>
              <a:rPr lang="en-US" dirty="0" smtClean="0"/>
              <a:t>Confess – Romans 10:10</a:t>
            </a:r>
          </a:p>
          <a:p>
            <a:r>
              <a:rPr lang="en-US" dirty="0" smtClean="0"/>
              <a:t>Be Baptized – Mark 16:16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Remain Faithful</a:t>
            </a:r>
          </a:p>
          <a:p>
            <a:pPr lvl="1"/>
            <a:r>
              <a:rPr lang="en-US" dirty="0" smtClean="0"/>
              <a:t>Repent and Pray – Acts 8:22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Hebrews 9:27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Righteous Judge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Judge = one who forms an opinion about something through careful weighing of evidence and testing of premises</a:t>
            </a:r>
          </a:p>
          <a:p>
            <a:r>
              <a:rPr lang="en-US" dirty="0" smtClean="0"/>
              <a:t>ISBE – first duty of a judge was to execute absolute justice showing impartiality</a:t>
            </a:r>
          </a:p>
          <a:p>
            <a:r>
              <a:rPr lang="en-US" dirty="0" smtClean="0"/>
              <a:t>Righteous = acting in accord with divine or moral law; free from guilt or sin; morally right or justifiable</a:t>
            </a:r>
          </a:p>
          <a:p>
            <a:r>
              <a:rPr lang="en-US" dirty="0" smtClean="0"/>
              <a:t>Vines – Righteous signifies being just without prejudice or partiality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God’s Judgments are Righteous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Romans 1:32</a:t>
            </a:r>
          </a:p>
          <a:p>
            <a:r>
              <a:rPr lang="en-US" sz="3600" dirty="0" smtClean="0"/>
              <a:t>Romans 2:5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/>
          <a:lstStyle/>
          <a:p>
            <a:r>
              <a:rPr lang="en-US" dirty="0" smtClean="0"/>
              <a:t>For those who are righteous, it is a tremendous blessing to be judged by a Righteous Judge.</a:t>
            </a:r>
          </a:p>
          <a:p>
            <a:r>
              <a:rPr lang="en-US" dirty="0" smtClean="0"/>
              <a:t>For those who are still in their sins, it is a warning to make changes before it is too late.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Unjust Judgments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 Samuel 8:1-3</a:t>
            </a:r>
          </a:p>
          <a:p>
            <a:r>
              <a:rPr lang="en-US" sz="3600" dirty="0" smtClean="0"/>
              <a:t>2 Samuel 15:2-4</a:t>
            </a:r>
          </a:p>
          <a:p>
            <a:r>
              <a:rPr lang="en-US" sz="3600" dirty="0" smtClean="0"/>
              <a:t>1 Samuel 22:6-19</a:t>
            </a:r>
          </a:p>
          <a:p>
            <a:r>
              <a:rPr lang="en-US" sz="3600" dirty="0" smtClean="0"/>
              <a:t>1 Kings 21:1-16</a:t>
            </a:r>
          </a:p>
          <a:p>
            <a:r>
              <a:rPr lang="en-US" sz="3600" dirty="0" smtClean="0"/>
              <a:t>Luke 18:1-5</a:t>
            </a:r>
            <a:endParaRPr lang="en-US" sz="3600" dirty="0"/>
          </a:p>
        </p:txBody>
      </p:sp>
      <p:pic>
        <p:nvPicPr>
          <p:cNvPr id="4" name="Picture 3" descr="unjust_jud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581400"/>
            <a:ext cx="33909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Knows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Ecclesiastes 12:14</a:t>
            </a:r>
          </a:p>
          <a:p>
            <a:r>
              <a:rPr lang="en-US" sz="3600" dirty="0" smtClean="0"/>
              <a:t>Psalm 69:5</a:t>
            </a:r>
          </a:p>
          <a:p>
            <a:r>
              <a:rPr lang="en-US" sz="3600" dirty="0" smtClean="0"/>
              <a:t>Jeremiah 16:17</a:t>
            </a:r>
          </a:p>
          <a:p>
            <a:r>
              <a:rPr lang="en-US" sz="3600" dirty="0" smtClean="0"/>
              <a:t>Hebrews 4:13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Standard – John 12:48</a:t>
            </a:r>
          </a:p>
          <a:p>
            <a:r>
              <a:rPr lang="en-US" sz="3600" dirty="0" smtClean="0"/>
              <a:t>Understandable – Eph. 3:3-4;  5:17</a:t>
            </a:r>
          </a:p>
          <a:p>
            <a:r>
              <a:rPr lang="en-US" sz="3600" dirty="0" smtClean="0"/>
              <a:t>Complete – 2 Peter 1:3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By Whom – Jesus – John 5:22</a:t>
            </a:r>
          </a:p>
          <a:p>
            <a:r>
              <a:rPr lang="en-US" sz="3600" dirty="0" smtClean="0"/>
              <a:t>By What Evidence – Our Lives</a:t>
            </a:r>
          </a:p>
          <a:p>
            <a:r>
              <a:rPr lang="en-US" sz="3600" dirty="0" smtClean="0"/>
              <a:t>What Verdict – Heaven or Hell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chnic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406</TotalTime>
  <Words>258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God, our righteous judge</vt:lpstr>
      <vt:lpstr>Judgment for Everyone</vt:lpstr>
      <vt:lpstr>Righteous Judge Defined</vt:lpstr>
      <vt:lpstr>God’s Judgments are Righteous</vt:lpstr>
      <vt:lpstr>The Main Point</vt:lpstr>
      <vt:lpstr>Unjust Judgments</vt:lpstr>
      <vt:lpstr>God Knows All</vt:lpstr>
      <vt:lpstr>God’s Word</vt:lpstr>
      <vt:lpstr>Judgment</vt:lpstr>
      <vt:lpstr>The Evidence &amp; The Verdict</vt:lpstr>
      <vt:lpstr>God’s Plan of Salvation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God, our righteous judge</dc:title>
  <dc:creator/>
  <cp:lastModifiedBy>Guest</cp:lastModifiedBy>
  <cp:revision>11</cp:revision>
  <dcterms:created xsi:type="dcterms:W3CDTF">2006-08-16T00:00:00Z</dcterms:created>
  <dcterms:modified xsi:type="dcterms:W3CDTF">2010-06-14T00:18:36Z</dcterms:modified>
</cp:coreProperties>
</file>