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329" r:id="rId9"/>
    <p:sldId id="328" r:id="rId10"/>
    <p:sldId id="330" r:id="rId11"/>
    <p:sldId id="297" r:id="rId12"/>
    <p:sldId id="298" r:id="rId13"/>
    <p:sldId id="331" r:id="rId14"/>
    <p:sldId id="332" r:id="rId15"/>
    <p:sldId id="299" r:id="rId16"/>
    <p:sldId id="334" r:id="rId17"/>
    <p:sldId id="335" r:id="rId18"/>
    <p:sldId id="336" r:id="rId19"/>
    <p:sldId id="337" r:id="rId20"/>
    <p:sldId id="351" r:id="rId21"/>
    <p:sldId id="348" r:id="rId22"/>
    <p:sldId id="349" r:id="rId23"/>
    <p:sldId id="350" r:id="rId24"/>
    <p:sldId id="338" r:id="rId25"/>
    <p:sldId id="339" r:id="rId26"/>
    <p:sldId id="340" r:id="rId27"/>
    <p:sldId id="352" r:id="rId28"/>
    <p:sldId id="341" r:id="rId29"/>
    <p:sldId id="342" r:id="rId30"/>
    <p:sldId id="343" r:id="rId31"/>
    <p:sldId id="344" r:id="rId32"/>
    <p:sldId id="354" r:id="rId33"/>
    <p:sldId id="345" r:id="rId34"/>
    <p:sldId id="355" r:id="rId35"/>
    <p:sldId id="346" r:id="rId36"/>
    <p:sldId id="347" r:id="rId37"/>
    <p:sldId id="353" r:id="rId38"/>
    <p:sldId id="324" r:id="rId39"/>
    <p:sldId id="325" r:id="rId40"/>
    <p:sldId id="32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B4007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95" autoAdjust="0"/>
  </p:normalViewPr>
  <p:slideViewPr>
    <p:cSldViewPr>
      <p:cViewPr varScale="1">
        <p:scale>
          <a:sx n="63" d="100"/>
          <a:sy n="63" d="100"/>
        </p:scale>
        <p:origin x="-437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A8D06-7FC6-43AA-85CE-95722FAB251B}" type="datetimeFigureOut">
              <a:rPr lang="en-US" smtClean="0"/>
              <a:pPr/>
              <a:t>6/5/2010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BE92A-C7CD-447D-9DC9-9731DCD5D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BE92A-C7CD-447D-9DC9-9731DCD5D04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491C4-09B6-4FF9-86FA-3C0AE2DA8774}" type="datetime1">
              <a:rPr lang="en-US" smtClean="0"/>
              <a:pPr/>
              <a:t>6/5/2010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47A5F-BA42-4423-855B-32B223C210F0}" type="datetime1">
              <a:rPr lang="en-US" smtClean="0"/>
              <a:pPr/>
              <a:t>6/5/2010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BB8D-E08B-4EEA-9C02-486B3980BED0}" type="datetime1">
              <a:rPr lang="en-US" smtClean="0"/>
              <a:pPr/>
              <a:t>6/5/2010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BEAE-B04D-4354-B62B-DF61A01DEEBA}" type="datetime1">
              <a:rPr lang="en-US" smtClean="0"/>
              <a:pPr/>
              <a:t>6/5/2010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46C4-FD21-4CD5-80C9-6E3D2D5529F1}" type="datetime1">
              <a:rPr lang="en-US" smtClean="0"/>
              <a:pPr/>
              <a:t>6/5/2010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103B8-D14C-4961-8EE8-FA3D748CE76D}" type="datetime1">
              <a:rPr lang="en-US" smtClean="0"/>
              <a:pPr/>
              <a:t>6/5/2010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2B38-FC00-4C3E-A6B9-28200AD9A9EB}" type="datetime1">
              <a:rPr lang="en-US" smtClean="0"/>
              <a:pPr/>
              <a:t>6/5/2010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C218-B429-422C-8BB7-81BC2FAB47BF}" type="datetime1">
              <a:rPr lang="en-US" smtClean="0"/>
              <a:pPr/>
              <a:t>6/5/2010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5BF8D-A80D-401A-9291-C59D49878213}" type="datetime1">
              <a:rPr lang="en-US" smtClean="0"/>
              <a:pPr/>
              <a:t>6/5/2010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ACB9B-A63E-4E5B-9E31-CC190A4B685A}" type="datetime1">
              <a:rPr lang="en-US" smtClean="0"/>
              <a:pPr/>
              <a:t>6/5/2010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04AE-7A51-48B1-BDB8-E7460E0683F5}" type="datetime1">
              <a:rPr lang="en-US" smtClean="0"/>
              <a:pPr/>
              <a:t>6/5/2010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4007C"/>
            </a:gs>
            <a:gs pos="50000">
              <a:schemeClr val="tx2">
                <a:lumMod val="75000"/>
              </a:schemeClr>
            </a:gs>
            <a:gs pos="100000">
              <a:schemeClr val="tx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A8509-CABB-499C-A4F0-B1C05CE47EA9}" type="datetime1">
              <a:rPr lang="en-US" smtClean="0"/>
              <a:pPr/>
              <a:t>6/5/2010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80122-4AC3-4C71-9CC2-60D9D05F602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Cross-3Crosses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118491" y="0"/>
            <a:ext cx="2252091" cy="1752600"/>
          </a:xfrm>
          <a:prstGeom prst="rect">
            <a:avLst/>
          </a:prstGeom>
          <a:effectLst>
            <a:softEdge rad="127000"/>
          </a:effectLst>
          <a:scene3d>
            <a:camera prst="isometricOffAxis1Right"/>
            <a:lightRig rig="threePt" dir="t"/>
          </a:scene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d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2332037"/>
            <a:ext cx="5867400" cy="4525963"/>
          </a:xfrm>
        </p:spPr>
        <p:txBody>
          <a:bodyPr>
            <a:normAutofit/>
          </a:bodyPr>
          <a:lstStyle/>
          <a:p>
            <a:pPr marL="571500" indent="-571500">
              <a:buNone/>
            </a:pP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C. </a:t>
            </a:r>
            <a:r>
              <a:rPr lang="en-US" sz="3300" b="1" dirty="0" smtClean="0">
                <a:solidFill>
                  <a:schemeClr val="bg1"/>
                </a:solidFill>
                <a:latin typeface="Book Antiqua" pitchFamily="18" charset="0"/>
              </a:rPr>
              <a:t>Ron Halbrook </a:t>
            </a: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(Louisville, KY) </a:t>
            </a:r>
            <a:r>
              <a:rPr lang="en-US" sz="3300" b="1" dirty="0" smtClean="0">
                <a:solidFill>
                  <a:schemeClr val="bg1"/>
                </a:solidFill>
                <a:latin typeface="Book Antiqua" pitchFamily="18" charset="0"/>
              </a:rPr>
              <a:t>Keith Greer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b="1" dirty="0" smtClean="0">
                <a:solidFill>
                  <a:srgbClr val="FFC000"/>
                </a:solidFill>
                <a:latin typeface="Book Antiqua" pitchFamily="18" charset="0"/>
              </a:rPr>
              <a:t>March 24-April 23, 2010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Train preachers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Preach to saints and sinners 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Each presented 80 public lessons</a:t>
            </a:r>
          </a:p>
          <a:p>
            <a:pPr>
              <a:buBlip>
                <a:blip r:embed="rId3"/>
              </a:buBlip>
            </a:pPr>
            <a:r>
              <a:rPr lang="en-US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15 baptized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00200" y="457200"/>
            <a:ext cx="8001000" cy="1219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isometricOffAxis1Righ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en-US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CHRIST SCORNED &amp; BELIEVED </a:t>
            </a:r>
          </a:p>
          <a:p>
            <a:pPr algn="ctr"/>
            <a:r>
              <a:rPr lang="en-US" sz="40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In the Philippines</a:t>
            </a:r>
            <a:endParaRPr lang="en-US" sz="40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47800" y="1646237"/>
            <a:ext cx="7315200" cy="639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</a:rPr>
              <a:t>III. Reactions to Christ in the Philippines</a:t>
            </a:r>
          </a:p>
        </p:txBody>
      </p:sp>
      <p:pic>
        <p:nvPicPr>
          <p:cNvPr id="7" name="Picture 4" descr="Philippines Map"/>
          <p:cNvPicPr>
            <a:picLocks noChangeAspect="1" noChangeArrowheads="1"/>
          </p:cNvPicPr>
          <p:nvPr/>
        </p:nvPicPr>
        <p:blipFill>
          <a:blip r:embed="rId4" cstate="print">
            <a:lum bright="-18000" contrast="12000"/>
          </a:blip>
          <a:srcRect l="4103" t="21992" b="16255"/>
          <a:stretch>
            <a:fillRect/>
          </a:stretch>
        </p:blipFill>
        <p:spPr>
          <a:xfrm>
            <a:off x="121936" y="2480839"/>
            <a:ext cx="3002264" cy="41485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-76200"/>
            <a:ext cx="704289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SUN. 3 P.M.: </a:t>
            </a:r>
            <a:r>
              <a:rPr lang="en-US" sz="3000" b="1" dirty="0" err="1" smtClean="0"/>
              <a:t>Cupang</a:t>
            </a:r>
            <a:r>
              <a:rPr lang="en-US" sz="3000" b="1" dirty="0" smtClean="0"/>
              <a:t> with </a:t>
            </a:r>
            <a:r>
              <a:rPr lang="en-US" sz="3000" b="1" dirty="0" err="1" smtClean="0"/>
              <a:t>Lewewlyn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Lazaro</a:t>
            </a:r>
            <a:endParaRPr lang="en-US" sz="3000" b="1" dirty="0"/>
          </a:p>
        </p:txBody>
      </p:sp>
      <p:pic>
        <p:nvPicPr>
          <p:cNvPr id="1029" name="Picture 5" descr="C:\Users\Keith Greer\Desktop\101___03\IMG_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57200"/>
            <a:ext cx="8915400" cy="641563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200" y="76200"/>
            <a:ext cx="4191000" cy="314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173565"/>
            <a:ext cx="4442180" cy="3331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1" y="3371850"/>
            <a:ext cx="4445001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863973" y="3638359"/>
            <a:ext cx="4089654" cy="3067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219200" y="-76200"/>
            <a:ext cx="6670224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SUN. P.M.: </a:t>
            </a:r>
            <a:r>
              <a:rPr lang="en-US" sz="3000" b="1" dirty="0" err="1" smtClean="0"/>
              <a:t>Meycauyan</a:t>
            </a:r>
            <a:r>
              <a:rPr lang="en-US" sz="3000" b="1" dirty="0" smtClean="0"/>
              <a:t> with Jimmy </a:t>
            </a:r>
            <a:r>
              <a:rPr lang="en-US" sz="3000" b="1" dirty="0" err="1" smtClean="0"/>
              <a:t>Bobis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200" y="76200"/>
            <a:ext cx="4191000" cy="314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173565"/>
            <a:ext cx="4442180" cy="3331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63973" y="3638359"/>
            <a:ext cx="4089654" cy="3067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57400" y="-76200"/>
            <a:ext cx="5136855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MON.: Bell Metal Shop in Pasig</a:t>
            </a:r>
            <a:endParaRPr lang="en-US" sz="3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304800"/>
            <a:ext cx="7777385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“The Final Prophet:  Jesus Christ OR Mohamed?</a:t>
            </a:r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933073" y="685800"/>
            <a:ext cx="5153527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“What Must I Do to be Saved?”</a:t>
            </a:r>
            <a:endParaRPr lang="en-US" sz="3000" b="1" dirty="0"/>
          </a:p>
        </p:txBody>
      </p:sp>
      <p:pic>
        <p:nvPicPr>
          <p:cNvPr id="2" name="Picture 2" descr="C:\Users\Keith Greer\Desktop\101___03\IMG_00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76600"/>
            <a:ext cx="4343400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074" name="Picture 2" descr="C:\Users\Keith Greer\Desktop\101___03\IMG_0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098" name="Picture 2" descr="C:\Users\Keith Greer\Desktop\101___03\IMG_0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rcRect t="6000" r="19125" b="12000"/>
          <a:stretch>
            <a:fillRect/>
          </a:stretch>
        </p:blipFill>
        <p:spPr bwMode="auto">
          <a:xfrm>
            <a:off x="304800" y="400902"/>
            <a:ext cx="3962400" cy="30131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0" y="173565"/>
            <a:ext cx="4442180" cy="3331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1" y="3371850"/>
            <a:ext cx="4445000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863973" y="3638359"/>
            <a:ext cx="4089653" cy="3067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14400" y="-76200"/>
            <a:ext cx="7377854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TUES.: </a:t>
            </a:r>
            <a:r>
              <a:rPr lang="en-US" sz="3000" b="1" dirty="0" err="1" smtClean="0"/>
              <a:t>Calamba</a:t>
            </a:r>
            <a:r>
              <a:rPr lang="en-US" sz="3000" b="1" dirty="0" smtClean="0"/>
              <a:t>, Laguna with Edwin de Pedro</a:t>
            </a:r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505200"/>
            <a:ext cx="5844485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“Does It Matter What We Believe?”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2332037"/>
            <a:ext cx="5867400" cy="4525963"/>
          </a:xfrm>
        </p:spPr>
        <p:txBody>
          <a:bodyPr>
            <a:normAutofit fontScale="92500" lnSpcReduction="20000"/>
          </a:bodyPr>
          <a:lstStyle/>
          <a:p>
            <a:pPr marL="571500" indent="-571500">
              <a:buNone/>
            </a:pP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E. </a:t>
            </a:r>
            <a:r>
              <a:rPr lang="en-US" sz="3300" b="1" dirty="0" err="1" smtClean="0">
                <a:solidFill>
                  <a:schemeClr val="bg1"/>
                </a:solidFill>
                <a:latin typeface="Book Antiqua" pitchFamily="18" charset="0"/>
              </a:rPr>
              <a:t>Laoag</a:t>
            </a:r>
            <a:r>
              <a:rPr lang="en-US" sz="3300" b="1" dirty="0" smtClean="0">
                <a:solidFill>
                  <a:schemeClr val="bg1"/>
                </a:solidFill>
                <a:latin typeface="Book Antiqua" pitchFamily="18" charset="0"/>
              </a:rPr>
              <a:t> City, </a:t>
            </a:r>
            <a:r>
              <a:rPr lang="en-US" sz="3300" b="1" dirty="0" err="1" smtClean="0">
                <a:solidFill>
                  <a:schemeClr val="bg1"/>
                </a:solidFill>
                <a:latin typeface="Book Antiqua" pitchFamily="18" charset="0"/>
              </a:rPr>
              <a:t>Ilocos</a:t>
            </a:r>
            <a:r>
              <a:rPr lang="en-US" sz="3300" b="1" dirty="0" smtClean="0">
                <a:solidFill>
                  <a:schemeClr val="bg1"/>
                </a:solidFill>
                <a:latin typeface="Book Antiqua" pitchFamily="18" charset="0"/>
              </a:rPr>
              <a:t> Norte</a:t>
            </a:r>
          </a:p>
          <a:p>
            <a:pPr>
              <a:buBlip>
                <a:blip r:embed="rId3"/>
              </a:buBlip>
            </a:pP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Train 38 preachers Apr. 1-16 </a:t>
            </a:r>
          </a:p>
          <a:p>
            <a:pPr>
              <a:buBlip>
                <a:blip r:embed="rId3"/>
              </a:buBlip>
            </a:pP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Jonathan </a:t>
            </a:r>
            <a:r>
              <a:rPr lang="en-US" b="1" dirty="0" err="1" smtClean="0">
                <a:solidFill>
                  <a:schemeClr val="bg1"/>
                </a:solidFill>
                <a:latin typeface="Book Antiqua" pitchFamily="18" charset="0"/>
              </a:rPr>
              <a:t>Carino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:  N.T.  Church, Isa.-Mal., Matt.-1 Cor.</a:t>
            </a:r>
          </a:p>
          <a:p>
            <a:pPr>
              <a:buBlip>
                <a:blip r:embed="rId3"/>
              </a:buBlip>
            </a:pP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Keith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:  Gen.-Song of Sol., 2 Cor.-Rev., Denominational Doctrines</a:t>
            </a:r>
          </a:p>
          <a:p>
            <a:pPr>
              <a:buBlip>
                <a:blip r:embed="rId3"/>
              </a:buBlip>
            </a:pP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Ron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: Preacher’s Life &amp; Work, Church History, Divisive Issues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00200" y="304800"/>
            <a:ext cx="8001000" cy="1219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isometricOffAxis1Righ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en-US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CHRIST SCORNED &amp; BELIEVED </a:t>
            </a:r>
          </a:p>
          <a:p>
            <a:pPr algn="ctr"/>
            <a:r>
              <a:rPr lang="en-US" sz="40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In the Philippines</a:t>
            </a:r>
            <a:endParaRPr lang="en-US" sz="40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47800" y="1646237"/>
            <a:ext cx="7315200" cy="639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</a:rPr>
              <a:t>III. Reactions to Christ in the Philippines</a:t>
            </a:r>
          </a:p>
        </p:txBody>
      </p:sp>
      <p:pic>
        <p:nvPicPr>
          <p:cNvPr id="7" name="Picture 4" descr="Philippines Map"/>
          <p:cNvPicPr>
            <a:picLocks noChangeAspect="1" noChangeArrowheads="1"/>
          </p:cNvPicPr>
          <p:nvPr/>
        </p:nvPicPr>
        <p:blipFill>
          <a:blip r:embed="rId4" cstate="print">
            <a:lum bright="-18000" contrast="12000"/>
          </a:blip>
          <a:srcRect l="4103" t="21992" b="16255"/>
          <a:stretch>
            <a:fillRect/>
          </a:stretch>
        </p:blipFill>
        <p:spPr>
          <a:xfrm>
            <a:off x="121936" y="2480839"/>
            <a:ext cx="3002264" cy="41485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1371600" y="2819400"/>
            <a:ext cx="1981200" cy="1524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endParaRPr lang="en-US"/>
          </a:p>
        </p:txBody>
      </p:sp>
      <p:pic>
        <p:nvPicPr>
          <p:cNvPr id="5122" name="Picture 2" descr="C:\Users\Keith Greer\Desktop\101___03\IMG_0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4800" y="421570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43727" y="173565"/>
            <a:ext cx="2498726" cy="3331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-1" y="3371850"/>
            <a:ext cx="4445000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863973" y="3638359"/>
            <a:ext cx="4089653" cy="3067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14400" y="-76200"/>
            <a:ext cx="444211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err="1" smtClean="0"/>
              <a:t>Laoag</a:t>
            </a:r>
            <a:r>
              <a:rPr lang="en-US" sz="3000" b="1" dirty="0" smtClean="0"/>
              <a:t> City Church of Christ</a:t>
            </a:r>
            <a:endParaRPr lang="en-US" sz="3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45202" y="2895600"/>
            <a:ext cx="2736198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Mat </a:t>
            </a:r>
            <a:r>
              <a:rPr lang="en-US" sz="3000" b="1" dirty="0" err="1" smtClean="0"/>
              <a:t>Sibayan</a:t>
            </a:r>
            <a:r>
              <a:rPr lang="en-US" sz="3000" b="1" dirty="0" smtClean="0"/>
              <a:t>, Sr.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4800" y="421570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49419" y="97365"/>
            <a:ext cx="4442181" cy="3331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27000" y="3371850"/>
            <a:ext cx="4445000" cy="3333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486401" y="3275447"/>
            <a:ext cx="2572614" cy="3430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39687" y="-76200"/>
            <a:ext cx="444211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err="1" smtClean="0"/>
              <a:t>Laoag</a:t>
            </a:r>
            <a:r>
              <a:rPr lang="en-US" sz="3000" b="1" dirty="0" smtClean="0"/>
              <a:t> City Church of Christ</a:t>
            </a:r>
            <a:endParaRPr lang="en-US" sz="3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71869" y="5542002"/>
            <a:ext cx="2781531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err="1" smtClean="0"/>
              <a:t>Dionesias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Gamit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4800" y="421570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49419" y="97365"/>
            <a:ext cx="4442180" cy="3331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rcRect l="4500" r="11250" b="19500"/>
          <a:stretch>
            <a:fillRect/>
          </a:stretch>
        </p:blipFill>
        <p:spPr bwMode="auto">
          <a:xfrm>
            <a:off x="152400" y="3600450"/>
            <a:ext cx="4333065" cy="3105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rcRect l="5625" t="16500"/>
          <a:stretch>
            <a:fillRect/>
          </a:stretch>
        </p:blipFill>
        <p:spPr bwMode="auto">
          <a:xfrm>
            <a:off x="4627981" y="3733800"/>
            <a:ext cx="4363619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39687" y="-76200"/>
            <a:ext cx="444211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err="1" smtClean="0"/>
              <a:t>Laoag</a:t>
            </a:r>
            <a:r>
              <a:rPr lang="en-US" sz="3000" b="1" dirty="0" smtClean="0"/>
              <a:t> City Church of Christ</a:t>
            </a:r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2646402"/>
            <a:ext cx="2769925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Jonathan </a:t>
            </a:r>
            <a:r>
              <a:rPr lang="en-US" sz="3000" b="1" dirty="0" err="1" smtClean="0"/>
              <a:t>Carino</a:t>
            </a:r>
            <a:endParaRPr lang="en-US" sz="3000" b="1" dirty="0"/>
          </a:p>
        </p:txBody>
      </p:sp>
      <p:pic>
        <p:nvPicPr>
          <p:cNvPr id="6146" name="Picture 2" descr="C:\Users\Keith Greer\Desktop\102___04\IMG_01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524000" y="0"/>
            <a:ext cx="11018838" cy="872083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EAB2-6398-483A-BC6E-824B6D75564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6" name="Picture 2" descr="http://www.airplane-pictures.net/images/uploaded-images/2009-1/1/3275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2700" y="38763"/>
            <a:ext cx="2984500" cy="199125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5" descr="MAP-Lville-Manil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6200" y="2019300"/>
            <a:ext cx="9220200" cy="4838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1303" y="304800"/>
            <a:ext cx="31902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Book Antiqua" pitchFamily="18" charset="0"/>
              </a:rPr>
              <a:t>Dayton to Manila</a:t>
            </a:r>
          </a:p>
          <a:p>
            <a:pPr algn="ctr"/>
            <a:r>
              <a:rPr lang="en-US" sz="3000" dirty="0" smtClean="0">
                <a:latin typeface="Book Antiqua" pitchFamily="18" charset="0"/>
              </a:rPr>
              <a:t>8,400 miles</a:t>
            </a:r>
          </a:p>
          <a:p>
            <a:pPr algn="ctr"/>
            <a:r>
              <a:rPr lang="en-US" sz="3000" dirty="0" smtClean="0">
                <a:latin typeface="Book Antiqua" pitchFamily="18" charset="0"/>
              </a:rPr>
              <a:t>24 hours</a:t>
            </a:r>
            <a:endParaRPr lang="en-US" sz="3000" dirty="0">
              <a:latin typeface="Book Antiqua" pitchFamily="18" charset="0"/>
            </a:endParaRPr>
          </a:p>
        </p:txBody>
      </p:sp>
      <p:sp>
        <p:nvSpPr>
          <p:cNvPr id="8" name="Curved Up Arrow 7"/>
          <p:cNvSpPr/>
          <p:nvPr/>
        </p:nvSpPr>
        <p:spPr>
          <a:xfrm rot="11839662">
            <a:off x="10921" y="2187044"/>
            <a:ext cx="2484338" cy="658331"/>
          </a:xfrm>
          <a:prstGeom prst="curvedUpArrow">
            <a:avLst>
              <a:gd name="adj1" fmla="val 25000"/>
              <a:gd name="adj2" fmla="val 60120"/>
              <a:gd name="adj3" fmla="val 52307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Up Arrow 8"/>
          <p:cNvSpPr/>
          <p:nvPr/>
        </p:nvSpPr>
        <p:spPr>
          <a:xfrm rot="8630936">
            <a:off x="6804122" y="2629489"/>
            <a:ext cx="2486184" cy="832094"/>
          </a:xfrm>
          <a:prstGeom prst="curvedUpArrow">
            <a:avLst>
              <a:gd name="adj1" fmla="val 25000"/>
              <a:gd name="adj2" fmla="val 60120"/>
              <a:gd name="adj3" fmla="val 52307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9888" y="2798802"/>
            <a:ext cx="13057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Dayton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55119" y="3327737"/>
            <a:ext cx="12602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smtClean="0">
                <a:solidFill>
                  <a:schemeClr val="bg1"/>
                </a:solidFill>
              </a:rPr>
              <a:t>Manila</a:t>
            </a:r>
          </a:p>
        </p:txBody>
      </p:sp>
      <p:pic>
        <p:nvPicPr>
          <p:cNvPr id="2" name="Picture 2" descr="C:\Users\Dell\Pictures\2010-02-28 Philippines Feb 2010\Philippines Feb 2010 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2600" y="0"/>
            <a:ext cx="2616200" cy="19621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Picture 2" descr="C:\Users\Dell\Pictures\2010-04-24 PHILIPPINE-Apr2010\PHILIPPINE-Apr2010 0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048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170" name="Picture 2" descr="C:\Users\Keith Greer\Desktop\102___04\IMG_0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074" name="Picture 2" descr="C:\Users\Dell\Pictures\2010-02-28 Philippines Feb 2010\Philippines Feb 2010 24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46011" y="2362200"/>
            <a:ext cx="2873788" cy="2155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Dell\Pictures\2010-02-28 Philippines Feb 2010\Philippines Feb 2010 24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6989" y="2362200"/>
            <a:ext cx="2914810" cy="2186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Dell\Pictures\2010-02-28 Philippines Feb 2010\Philippines Feb 2010 24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72200" y="2362200"/>
            <a:ext cx="2895600" cy="2171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Dell\Pictures\2010-02-28 Philippines Feb 2010\Philippines Feb 2010 24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17701" y="76200"/>
            <a:ext cx="2788704" cy="2091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C:\Users\Dell\Pictures\2010-02-28 Philippines Feb 2010\Philippines Feb 2010 245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124200" y="76200"/>
            <a:ext cx="2848452" cy="213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C:\Users\Dell\Pictures\2010-02-28 Philippines Feb 2010\Philippines Feb 2010 246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7147" y="76200"/>
            <a:ext cx="2848452" cy="213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Users\Dell\Pictures\2010-02-28 Philippines Feb 2010\Philippines Feb 2010 242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989" y="4671892"/>
            <a:ext cx="2914809" cy="2186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Dell\Pictures\2010-02-28 Philippines Feb 2010\Philippines Feb 2010 242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124200" y="4671892"/>
            <a:ext cx="2914809" cy="2186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Dell\Pictures\2010-02-28 Philippines Feb 2010\Philippines Feb 2010 242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172200" y="4671892"/>
            <a:ext cx="2914809" cy="2186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074" name="Picture 2" descr="C:\Users\Dell\Pictures\2010-02-28 Philippines Feb 2010\Philippines Feb 2010 24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46011" y="2362200"/>
            <a:ext cx="2873788" cy="2155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Dell\Pictures\2010-02-28 Philippines Feb 2010\Philippines Feb 2010 24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6989" y="2362200"/>
            <a:ext cx="2914809" cy="2186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Dell\Pictures\2010-02-28 Philippines Feb 2010\Philippines Feb 2010 24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72200" y="2362200"/>
            <a:ext cx="2895600" cy="2171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Dell\Pictures\2010-02-28 Philippines Feb 2010\Philippines Feb 2010 24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17701" y="76200"/>
            <a:ext cx="2788704" cy="2091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C:\Users\Dell\Pictures\2010-02-28 Philippines Feb 2010\Philippines Feb 2010 245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124200" y="76200"/>
            <a:ext cx="2848452" cy="213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C:\Users\Dell\Pictures\2010-02-28 Philippines Feb 2010\Philippines Feb 2010 246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7147" y="76200"/>
            <a:ext cx="2848452" cy="213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Users\Dell\Pictures\2010-02-28 Philippines Feb 2010\Philippines Feb 2010 242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989" y="4671892"/>
            <a:ext cx="2914809" cy="2186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Dell\Pictures\2010-02-28 Philippines Feb 2010\Philippines Feb 2010 242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124200" y="4671892"/>
            <a:ext cx="2914809" cy="2186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Dell\Pictures\2010-02-28 Philippines Feb 2010\Philippines Feb 2010 242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172200" y="4671892"/>
            <a:ext cx="2914809" cy="2186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074" name="Picture 2" descr="C:\Users\Dell\Pictures\2010-02-28 Philippines Feb 2010\Philippines Feb 2010 24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146011" y="2362200"/>
            <a:ext cx="2873788" cy="2155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Dell\Pictures\2010-02-28 Philippines Feb 2010\Philippines Feb 2010 24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6989" y="2362200"/>
            <a:ext cx="2914810" cy="2186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Dell\Pictures\2010-02-28 Philippines Feb 2010\Philippines Feb 2010 243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72200" y="2362200"/>
            <a:ext cx="2895600" cy="2171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Dell\Pictures\2010-02-28 Philippines Feb 2010\Philippines Feb 2010 24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217701" y="76200"/>
            <a:ext cx="2788704" cy="2091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8" name="Picture 6" descr="C:\Users\Dell\Pictures\2010-02-28 Philippines Feb 2010\Philippines Feb 2010 245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124200" y="76200"/>
            <a:ext cx="2848452" cy="213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9" name="Picture 7" descr="C:\Users\Dell\Pictures\2010-02-28 Philippines Feb 2010\Philippines Feb 2010 246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7147" y="76200"/>
            <a:ext cx="2848453" cy="213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C:\Users\Dell\Pictures\2010-02-28 Philippines Feb 2010\Philippines Feb 2010 242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6989" y="4671892"/>
            <a:ext cx="2914810" cy="2186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 descr="C:\Users\Dell\Pictures\2010-02-28 Philippines Feb 2010\Philippines Feb 2010 242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3124200" y="4671892"/>
            <a:ext cx="2914810" cy="2186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Dell\Pictures\2010-02-28 Philippines Feb 2010\Philippines Feb 2010 242.JP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6172200" y="4671892"/>
            <a:ext cx="2914810" cy="2186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4" name="Picture 2" descr="C:\Users\Keith Greer\Desktop\102___04\IMG_037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4800" y="421570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49419" y="97365"/>
            <a:ext cx="4442180" cy="3331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00600" y="3657600"/>
            <a:ext cx="41656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533287" y="-76200"/>
            <a:ext cx="210551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Countryside</a:t>
            </a:r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71600" y="609600"/>
            <a:ext cx="1648208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Rice field</a:t>
            </a:r>
            <a:endParaRPr lang="en-US" sz="3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971792" y="2494002"/>
            <a:ext cx="2127827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Rice harvest</a:t>
            </a:r>
            <a:endParaRPr lang="en-US" sz="3000" b="1" dirty="0"/>
          </a:p>
        </p:txBody>
      </p:sp>
      <p:pic>
        <p:nvPicPr>
          <p:cNvPr id="14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6" cstate="print"/>
          <a:srcRect r="22638" b="27431"/>
          <a:stretch>
            <a:fillRect/>
          </a:stretch>
        </p:blipFill>
        <p:spPr bwMode="auto">
          <a:xfrm>
            <a:off x="144833" y="3602099"/>
            <a:ext cx="4303065" cy="3027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498573" y="5846802"/>
            <a:ext cx="190315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Drying rice</a:t>
            </a:r>
            <a:endParaRPr lang="en-US" sz="3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0" y="6304002"/>
            <a:ext cx="579120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Main farm implement: </a:t>
            </a:r>
            <a:r>
              <a:rPr lang="en-US" sz="3000" b="1" dirty="0" err="1" smtClean="0"/>
              <a:t>Carabao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4800" y="421570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48832" y="3600450"/>
            <a:ext cx="4140200" cy="3105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00600" y="3657600"/>
            <a:ext cx="41656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85800" y="457200"/>
            <a:ext cx="313432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Portable </a:t>
            </a:r>
            <a:r>
              <a:rPr lang="en-US" sz="3000" b="1" dirty="0" err="1" smtClean="0"/>
              <a:t>Wal</a:t>
            </a:r>
            <a:r>
              <a:rPr lang="en-US" sz="3000" b="1" dirty="0" smtClean="0"/>
              <a:t>-mart</a:t>
            </a:r>
            <a:endParaRPr lang="en-US" sz="3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3810000"/>
            <a:ext cx="2169376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err="1" smtClean="0"/>
              <a:t>Carabao</a:t>
            </a:r>
            <a:r>
              <a:rPr lang="en-US" sz="3000" b="1" dirty="0" smtClean="0"/>
              <a:t> taxi</a:t>
            </a:r>
            <a:endParaRPr lang="en-US" sz="3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867400" y="6304002"/>
            <a:ext cx="236220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New bridge</a:t>
            </a:r>
            <a:endParaRPr lang="en-US" sz="3000" b="1" dirty="0"/>
          </a:p>
        </p:txBody>
      </p:sp>
      <p:pic>
        <p:nvPicPr>
          <p:cNvPr id="14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99000" y="381000"/>
            <a:ext cx="4140200" cy="3105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6248400" y="590550"/>
            <a:ext cx="147040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Tobacco</a:t>
            </a:r>
            <a:endParaRPr lang="en-US" sz="3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33287" y="-76200"/>
            <a:ext cx="210551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Countryside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2332037"/>
            <a:ext cx="5867400" cy="4525963"/>
          </a:xfrm>
        </p:spPr>
        <p:txBody>
          <a:bodyPr>
            <a:normAutofit/>
          </a:bodyPr>
          <a:lstStyle/>
          <a:p>
            <a:pPr marL="571500" indent="-571500">
              <a:buNone/>
            </a:pP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F. </a:t>
            </a:r>
            <a:r>
              <a:rPr lang="en-US" sz="3300" b="1" dirty="0" smtClean="0">
                <a:solidFill>
                  <a:schemeClr val="bg1"/>
                </a:solidFill>
                <a:latin typeface="Book Antiqua" pitchFamily="18" charset="0"/>
              </a:rPr>
              <a:t>Apr. 17-22 </a:t>
            </a: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Six Provinces</a:t>
            </a:r>
          </a:p>
          <a:p>
            <a:pPr>
              <a:buBlip>
                <a:blip r:embed="rId3"/>
              </a:buBlip>
            </a:pP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Apr. 17-18 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Cagayan &amp; </a:t>
            </a:r>
            <a:r>
              <a:rPr lang="en-US" dirty="0" err="1" smtClean="0">
                <a:solidFill>
                  <a:schemeClr val="bg1"/>
                </a:solidFill>
                <a:latin typeface="Book Antiqua" pitchFamily="18" charset="0"/>
              </a:rPr>
              <a:t>Quirino</a:t>
            </a:r>
            <a:endParaRPr lang="en-US" dirty="0" smtClean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Blip>
                <a:blip r:embed="rId3"/>
              </a:buBlip>
            </a:pP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Apr. 19 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Baguio City</a:t>
            </a:r>
          </a:p>
          <a:p>
            <a:pPr>
              <a:buBlip>
                <a:blip r:embed="rId3"/>
              </a:buBlip>
            </a:pP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Apr. 20 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La Union</a:t>
            </a:r>
          </a:p>
          <a:p>
            <a:pPr>
              <a:buBlip>
                <a:blip r:embed="rId3"/>
              </a:buBlip>
            </a:pP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Apr. 21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ook Antiqua" pitchFamily="18" charset="0"/>
              </a:rPr>
              <a:t>Pangasinan</a:t>
            </a:r>
            <a:endParaRPr lang="en-US" dirty="0" smtClean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Blip>
                <a:blip r:embed="rId3"/>
              </a:buBlip>
            </a:pP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Apr. 22 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Nueva </a:t>
            </a:r>
            <a:r>
              <a:rPr lang="en-US" dirty="0" err="1" smtClean="0">
                <a:solidFill>
                  <a:schemeClr val="bg1"/>
                </a:solidFill>
                <a:latin typeface="Book Antiqua" pitchFamily="18" charset="0"/>
              </a:rPr>
              <a:t>Ecija</a:t>
            </a:r>
            <a:endParaRPr lang="en-US" dirty="0" smtClean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00200" y="304800"/>
            <a:ext cx="8001000" cy="1219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isometricOffAxis1Righ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en-US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CHRIST SCORNED &amp; BELIEVED </a:t>
            </a:r>
          </a:p>
          <a:p>
            <a:pPr algn="ctr"/>
            <a:r>
              <a:rPr lang="en-US" sz="40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In the Philippines</a:t>
            </a:r>
            <a:endParaRPr lang="en-US" sz="40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47800" y="1646237"/>
            <a:ext cx="7315200" cy="639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</a:rPr>
              <a:t>III. Reactions to Christ in the Philippines</a:t>
            </a:r>
          </a:p>
        </p:txBody>
      </p:sp>
      <p:pic>
        <p:nvPicPr>
          <p:cNvPr id="7" name="Picture 4" descr="Philippines Map"/>
          <p:cNvPicPr>
            <a:picLocks noChangeAspect="1" noChangeArrowheads="1"/>
          </p:cNvPicPr>
          <p:nvPr/>
        </p:nvPicPr>
        <p:blipFill>
          <a:blip r:embed="rId4" cstate="print">
            <a:lum bright="-18000" contrast="12000"/>
          </a:blip>
          <a:srcRect l="4103" t="21992" b="16255"/>
          <a:stretch>
            <a:fillRect/>
          </a:stretch>
        </p:blipFill>
        <p:spPr>
          <a:xfrm>
            <a:off x="121936" y="2480839"/>
            <a:ext cx="3002264" cy="41485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Oval 8"/>
          <p:cNvSpPr/>
          <p:nvPr/>
        </p:nvSpPr>
        <p:spPr>
          <a:xfrm>
            <a:off x="1066800" y="2819400"/>
            <a:ext cx="609600" cy="914400"/>
          </a:xfrm>
          <a:prstGeom prst="ellipse">
            <a:avLst/>
          </a:prstGeom>
          <a:solidFill>
            <a:srgbClr val="FFCCCC">
              <a:alpha val="20784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218" name="Picture 2" descr="C:\Users\Keith Greer\Desktop\102___04\IMG_03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5328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rcRect l="34875" r="23625"/>
          <a:stretch>
            <a:fillRect/>
          </a:stretch>
        </p:blipFill>
        <p:spPr bwMode="auto">
          <a:xfrm>
            <a:off x="336804" y="421570"/>
            <a:ext cx="1644396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rcRect l="4500" r="22500"/>
          <a:stretch>
            <a:fillRect/>
          </a:stretch>
        </p:blipFill>
        <p:spPr bwMode="auto">
          <a:xfrm>
            <a:off x="2385093" y="304800"/>
            <a:ext cx="2415507" cy="3174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rcRect r="13500"/>
          <a:stretch>
            <a:fillRect/>
          </a:stretch>
        </p:blipFill>
        <p:spPr bwMode="auto">
          <a:xfrm>
            <a:off x="5105524" y="323850"/>
            <a:ext cx="3581276" cy="3105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6200" y="4038600"/>
            <a:ext cx="3423861" cy="2567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102573" y="-76200"/>
            <a:ext cx="6898427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SAT. Apr. 17: Ryan Thomas &amp; Jennifer Wed</a:t>
            </a:r>
            <a:endParaRPr lang="en-US" sz="3000" b="1" dirty="0"/>
          </a:p>
        </p:txBody>
      </p:sp>
      <p:pic>
        <p:nvPicPr>
          <p:cNvPr id="11" name="Picture 10" descr="PHILIPPINE-Apr2010 284.JPG"/>
          <p:cNvPicPr>
            <a:picLocks noChangeAspect="1"/>
          </p:cNvPicPr>
          <p:nvPr/>
        </p:nvPicPr>
        <p:blipFill>
          <a:blip r:embed="rId7" cstate="print"/>
          <a:srcRect l="10125" t="6000" r="41625"/>
          <a:stretch>
            <a:fillRect/>
          </a:stretch>
        </p:blipFill>
        <p:spPr>
          <a:xfrm>
            <a:off x="3657600" y="3810000"/>
            <a:ext cx="1981740" cy="2895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400" y="5943600"/>
            <a:ext cx="2201693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Willie Pastor</a:t>
            </a:r>
          </a:p>
          <a:p>
            <a:pPr algn="ctr"/>
            <a:r>
              <a:rPr lang="en-US" sz="3000" b="1" dirty="0" smtClean="0"/>
              <a:t>family</a:t>
            </a:r>
            <a:endParaRPr lang="en-US" sz="3000" b="1" dirty="0"/>
          </a:p>
        </p:txBody>
      </p:sp>
      <p:pic>
        <p:nvPicPr>
          <p:cNvPr id="12" name="Picture 11" descr="PHILIPPINE-Apr2010 29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5000" y="3962400"/>
            <a:ext cx="3352800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001" y="3484602"/>
            <a:ext cx="8061181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SUN. Apr. 18:  </a:t>
            </a:r>
            <a:r>
              <a:rPr lang="en-US" sz="3000" b="1" dirty="0" err="1" smtClean="0"/>
              <a:t>Tuguegarao</a:t>
            </a:r>
            <a:r>
              <a:rPr lang="en-US" sz="3000" b="1" dirty="0" smtClean="0"/>
              <a:t>, Cagayan &amp; </a:t>
            </a:r>
            <a:r>
              <a:rPr lang="en-US" sz="3000" b="1" dirty="0" err="1" smtClean="0"/>
              <a:t>Quirino</a:t>
            </a:r>
            <a:r>
              <a:rPr lang="en-US" sz="3000" b="1" dirty="0" smtClean="0"/>
              <a:t> Jail</a:t>
            </a:r>
            <a:endParaRPr lang="en-US" sz="3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95577" y="5943600"/>
            <a:ext cx="2663038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Cordon, </a:t>
            </a:r>
            <a:r>
              <a:rPr lang="en-US" sz="3000" b="1" dirty="0" err="1" smtClean="0"/>
              <a:t>Isabela</a:t>
            </a:r>
            <a:endParaRPr lang="en-US" sz="3000" b="1" dirty="0" smtClean="0"/>
          </a:p>
          <a:p>
            <a:pPr algn="ctr"/>
            <a:r>
              <a:rPr lang="en-US" sz="3000" b="1" dirty="0" smtClean="0"/>
              <a:t>reconstruction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rcRect l="18000" t="14625" b="15750"/>
          <a:stretch>
            <a:fillRect/>
          </a:stretch>
        </p:blipFill>
        <p:spPr bwMode="auto">
          <a:xfrm>
            <a:off x="1877900" y="685800"/>
            <a:ext cx="5284900" cy="5983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34025" y="-25063"/>
            <a:ext cx="8176213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SUN. Apr. 18: Warner </a:t>
            </a:r>
            <a:r>
              <a:rPr lang="en-US" sz="3000" b="1" dirty="0" err="1" smtClean="0"/>
              <a:t>Macusi</a:t>
            </a:r>
            <a:r>
              <a:rPr lang="en-US" sz="3000" b="1" dirty="0" smtClean="0"/>
              <a:t> cools brakes</a:t>
            </a:r>
          </a:p>
          <a:p>
            <a:pPr algn="ctr"/>
            <a:r>
              <a:rPr lang="en-US" sz="3000" b="1" dirty="0" smtClean="0"/>
              <a:t>Night travel crossing Cordillera Mts. to Baguio City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2332037"/>
            <a:ext cx="5867400" cy="4525963"/>
          </a:xfrm>
        </p:spPr>
        <p:txBody>
          <a:bodyPr>
            <a:normAutofit fontScale="92500"/>
          </a:bodyPr>
          <a:lstStyle/>
          <a:p>
            <a:pPr marL="571500" indent="-571500">
              <a:buNone/>
            </a:pP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D. </a:t>
            </a:r>
            <a:r>
              <a:rPr lang="en-US" sz="3300" b="1" dirty="0" smtClean="0">
                <a:solidFill>
                  <a:schemeClr val="bg1"/>
                </a:solidFill>
                <a:latin typeface="Book Antiqua" pitchFamily="18" charset="0"/>
              </a:rPr>
              <a:t>Manila</a:t>
            </a: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 Area </a:t>
            </a:r>
            <a:r>
              <a:rPr lang="en-US" sz="3300" b="1" dirty="0" smtClean="0">
                <a:solidFill>
                  <a:schemeClr val="bg1"/>
                </a:solidFill>
                <a:latin typeface="Book Antiqua" pitchFamily="18" charset="0"/>
              </a:rPr>
              <a:t>Mar. 26-31</a:t>
            </a:r>
          </a:p>
          <a:p>
            <a:pPr>
              <a:buBlip>
                <a:blip r:embed="rId3"/>
              </a:buBlip>
            </a:pP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Saturday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both at </a:t>
            </a:r>
            <a:r>
              <a:rPr lang="en-US" dirty="0" err="1" smtClean="0">
                <a:solidFill>
                  <a:schemeClr val="bg1"/>
                </a:solidFill>
                <a:latin typeface="Book Antiqua" pitchFamily="18" charset="0"/>
              </a:rPr>
              <a:t>Kapitbahayan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    with Ben &amp; Elias Cruz</a:t>
            </a:r>
          </a:p>
          <a:p>
            <a:pPr>
              <a:buBlip>
                <a:blip r:embed="rId3"/>
              </a:buBlip>
            </a:pP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Sunday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at </a:t>
            </a:r>
            <a:r>
              <a:rPr lang="en-US" dirty="0" err="1" smtClean="0">
                <a:solidFill>
                  <a:schemeClr val="bg1"/>
                </a:solidFill>
                <a:latin typeface="Book Antiqua" pitchFamily="18" charset="0"/>
              </a:rPr>
              <a:t>Muntinlupa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&amp; </a:t>
            </a:r>
            <a:r>
              <a:rPr lang="en-US" dirty="0" err="1" smtClean="0">
                <a:solidFill>
                  <a:schemeClr val="bg1"/>
                </a:solidFill>
                <a:latin typeface="Book Antiqua" pitchFamily="18" charset="0"/>
              </a:rPr>
              <a:t>Cupang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with </a:t>
            </a:r>
            <a:r>
              <a:rPr lang="en-US" dirty="0" err="1" smtClean="0">
                <a:solidFill>
                  <a:schemeClr val="bg1"/>
                </a:solidFill>
                <a:latin typeface="Book Antiqua" pitchFamily="18" charset="0"/>
              </a:rPr>
              <a:t>Lewelyn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Book Antiqua" pitchFamily="18" charset="0"/>
              </a:rPr>
              <a:t>Lazaro</a:t>
            </a:r>
            <a:endParaRPr lang="en-US" dirty="0" smtClean="0">
              <a:solidFill>
                <a:schemeClr val="bg1"/>
              </a:solidFill>
              <a:latin typeface="Book Antiqua" pitchFamily="18" charset="0"/>
            </a:endParaRPr>
          </a:p>
          <a:p>
            <a:pPr>
              <a:buBlip>
                <a:blip r:embed="rId3"/>
              </a:buBlip>
            </a:pP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Monday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at Bell Metal shop</a:t>
            </a:r>
          </a:p>
          <a:p>
            <a:pPr>
              <a:buBlip>
                <a:blip r:embed="rId3"/>
              </a:buBlip>
            </a:pPr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Tuesday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at </a:t>
            </a:r>
            <a:r>
              <a:rPr lang="en-US" dirty="0" err="1" smtClean="0">
                <a:solidFill>
                  <a:schemeClr val="bg1"/>
                </a:solidFill>
                <a:latin typeface="Book Antiqua" pitchFamily="18" charset="0"/>
              </a:rPr>
              <a:t>Calmba</a:t>
            </a:r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                       with Edwin de Pedro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00200" y="304800"/>
            <a:ext cx="8001000" cy="1219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isometricOffAxis1Righ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en-US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CHRIST SCORNED &amp; BELIEVED </a:t>
            </a:r>
          </a:p>
          <a:p>
            <a:pPr algn="ctr"/>
            <a:r>
              <a:rPr lang="en-US" sz="40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In the Philippines</a:t>
            </a:r>
            <a:endParaRPr lang="en-US" sz="40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47800" y="1646237"/>
            <a:ext cx="7315200" cy="639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 Antiqua" pitchFamily="18" charset="0"/>
              </a:rPr>
              <a:t>III. Reactions to Christ in the Philippines</a:t>
            </a:r>
          </a:p>
        </p:txBody>
      </p:sp>
      <p:pic>
        <p:nvPicPr>
          <p:cNvPr id="7" name="Picture 4" descr="Philippines Map"/>
          <p:cNvPicPr>
            <a:picLocks noChangeAspect="1" noChangeArrowheads="1"/>
          </p:cNvPicPr>
          <p:nvPr/>
        </p:nvPicPr>
        <p:blipFill>
          <a:blip r:embed="rId4" cstate="print">
            <a:lum bright="-18000" contrast="12000"/>
          </a:blip>
          <a:srcRect l="4103" t="21992" b="16255"/>
          <a:stretch>
            <a:fillRect/>
          </a:stretch>
        </p:blipFill>
        <p:spPr>
          <a:xfrm>
            <a:off x="121936" y="2480839"/>
            <a:ext cx="3002264" cy="41485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1447800" y="2819400"/>
            <a:ext cx="1905000" cy="9906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4800" y="421570"/>
            <a:ext cx="39624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rcRect l="16500" t="18000"/>
          <a:stretch>
            <a:fillRect/>
          </a:stretch>
        </p:blipFill>
        <p:spPr bwMode="auto">
          <a:xfrm>
            <a:off x="481936" y="3505200"/>
            <a:ext cx="226962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rcRect l="16875" t="3000" r="19125"/>
          <a:stretch>
            <a:fillRect/>
          </a:stretch>
        </p:blipFill>
        <p:spPr bwMode="auto">
          <a:xfrm>
            <a:off x="5029200" y="381000"/>
            <a:ext cx="2649736" cy="3011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rcRect l="7500" t="11250" r="7500"/>
          <a:stretch>
            <a:fillRect/>
          </a:stretch>
        </p:blipFill>
        <p:spPr bwMode="auto">
          <a:xfrm>
            <a:off x="3429000" y="3505200"/>
            <a:ext cx="2248598" cy="3130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838200" y="-76200"/>
            <a:ext cx="746760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MON. Apr. 19: Preach Baguio City Venus Hotel</a:t>
            </a:r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127656" y="2565737"/>
            <a:ext cx="5152757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 smtClean="0"/>
              <a:t>Rody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Gumpad</a:t>
            </a:r>
            <a:r>
              <a:rPr lang="en-US" sz="3000" b="1" dirty="0" smtClean="0"/>
              <a:t> takes confession</a:t>
            </a:r>
          </a:p>
          <a:p>
            <a:pPr algn="ctr"/>
            <a:r>
              <a:rPr lang="en-US" sz="3000" b="1" dirty="0"/>
              <a:t>f</a:t>
            </a:r>
            <a:r>
              <a:rPr lang="en-US" sz="3000" b="1" dirty="0" smtClean="0"/>
              <a:t>or two to be baptized</a:t>
            </a:r>
            <a:endParaRPr lang="en-US" sz="3000" b="1" dirty="0"/>
          </a:p>
        </p:txBody>
      </p:sp>
      <p:pic>
        <p:nvPicPr>
          <p:cNvPr id="11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324600" y="3581400"/>
            <a:ext cx="2248598" cy="29981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249273" y="6085467"/>
            <a:ext cx="2437527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Andrew </a:t>
            </a:r>
            <a:r>
              <a:rPr lang="en-US" sz="3000" b="1" dirty="0" err="1" smtClean="0"/>
              <a:t>Gawe</a:t>
            </a:r>
            <a:endParaRPr lang="en-US" sz="3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19115" y="6151602"/>
            <a:ext cx="2295885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Mark </a:t>
            </a:r>
            <a:r>
              <a:rPr lang="en-US" sz="3000" b="1" dirty="0" err="1" smtClean="0"/>
              <a:t>Bayado</a:t>
            </a:r>
            <a:endParaRPr lang="en-US" sz="3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0936" y="6172200"/>
            <a:ext cx="3023264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err="1" smtClean="0"/>
              <a:t>Rosendo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Gumpad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rcRect b="22500"/>
          <a:stretch>
            <a:fillRect/>
          </a:stretch>
        </p:blipFill>
        <p:spPr bwMode="auto">
          <a:xfrm>
            <a:off x="184508" y="421570"/>
            <a:ext cx="4387492" cy="2550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4391" y="3733800"/>
            <a:ext cx="37592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31465" y="423198"/>
            <a:ext cx="4007735" cy="3005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rcRect t="9000"/>
          <a:stretch>
            <a:fillRect/>
          </a:stretch>
        </p:blipFill>
        <p:spPr bwMode="auto">
          <a:xfrm>
            <a:off x="4038600" y="3428999"/>
            <a:ext cx="4724400" cy="3224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81000" y="-76200"/>
            <a:ext cx="838200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TUES. Apr. 20: Preach Civic Center in </a:t>
            </a:r>
            <a:r>
              <a:rPr lang="en-US" sz="3000" b="1" dirty="0" err="1" smtClean="0"/>
              <a:t>Caba</a:t>
            </a:r>
            <a:r>
              <a:rPr lang="en-US" sz="3000" b="1" dirty="0" smtClean="0"/>
              <a:t>, La Union</a:t>
            </a:r>
            <a:endParaRPr lang="en-US" sz="3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362039" y="5943600"/>
            <a:ext cx="4172361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Carlos Domingo working </a:t>
            </a:r>
          </a:p>
          <a:p>
            <a:pPr algn="ctr"/>
            <a:r>
              <a:rPr lang="en-US" sz="3000" b="1" dirty="0" smtClean="0"/>
              <a:t>on church building</a:t>
            </a:r>
            <a:endParaRPr lang="en-US" sz="3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54006" y="5846802"/>
            <a:ext cx="1841594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3 baptized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1266" name="Picture 2" descr="C:\Users\Keith Greer\Desktop\102___04\IMG_0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692189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" y="421570"/>
            <a:ext cx="4009906" cy="3007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7200" y="3545755"/>
            <a:ext cx="2369884" cy="3159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31465" y="423198"/>
            <a:ext cx="4007734" cy="3005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rcRect r="48375"/>
          <a:stretch>
            <a:fillRect/>
          </a:stretch>
        </p:blipFill>
        <p:spPr bwMode="auto">
          <a:xfrm>
            <a:off x="3571732" y="3505200"/>
            <a:ext cx="2219468" cy="3224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6200" y="-76200"/>
            <a:ext cx="899160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WEDS. Apr. 21: Preach Civic Center in </a:t>
            </a:r>
            <a:r>
              <a:rPr lang="en-US" sz="3000" b="1" dirty="0" err="1" smtClean="0"/>
              <a:t>Sison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Pangasinan</a:t>
            </a:r>
            <a:endParaRPr lang="en-US" sz="3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089288" y="6019800"/>
            <a:ext cx="1016112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Keith</a:t>
            </a:r>
            <a:endParaRPr lang="en-US" sz="3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2091" y="6075402"/>
            <a:ext cx="3022109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Bernardo </a:t>
            </a:r>
            <a:r>
              <a:rPr lang="en-US" sz="3000" b="1" dirty="0" err="1" smtClean="0"/>
              <a:t>Quibina</a:t>
            </a:r>
            <a:endParaRPr lang="en-US" sz="3000" b="1" dirty="0"/>
          </a:p>
        </p:txBody>
      </p:sp>
      <p:pic>
        <p:nvPicPr>
          <p:cNvPr id="10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391132" y="3670110"/>
            <a:ext cx="2219468" cy="2959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357764" y="6052153"/>
            <a:ext cx="2329036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Craig Thomas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2290" name="Picture 2" descr="C:\Users\Keith Greer\Desktop\102___04\IMG_0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7200" y="421570"/>
            <a:ext cx="4009906" cy="3007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52400" y="3657600"/>
            <a:ext cx="32512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31465" y="423198"/>
            <a:ext cx="4007734" cy="300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71731" y="3810000"/>
            <a:ext cx="2852937" cy="2139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6200" y="-76200"/>
            <a:ext cx="899160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sz="3000" b="1" dirty="0" smtClean="0"/>
              <a:t>THURS. Apr. 22: Preach in Cabanatuan City, Nueva </a:t>
            </a:r>
            <a:r>
              <a:rPr lang="en-US" sz="3000" b="1" dirty="0" err="1" smtClean="0"/>
              <a:t>Ecija</a:t>
            </a:r>
            <a:endParaRPr lang="en-US" sz="3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43000" y="5791200"/>
            <a:ext cx="1016112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Keith</a:t>
            </a:r>
            <a:endParaRPr lang="en-US" sz="3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108620" y="5334000"/>
            <a:ext cx="244458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err="1" smtClean="0"/>
              <a:t>Rody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Gumpad</a:t>
            </a:r>
            <a:endParaRPr lang="en-US" sz="3000" b="1" dirty="0"/>
          </a:p>
        </p:txBody>
      </p:sp>
      <p:pic>
        <p:nvPicPr>
          <p:cNvPr id="10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695933" y="3670110"/>
            <a:ext cx="2219467" cy="29592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665386" y="6052153"/>
            <a:ext cx="2326214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 smtClean="0"/>
              <a:t>Jhun</a:t>
            </a:r>
            <a:r>
              <a:rPr lang="en-US" sz="3000" b="1" dirty="0" smtClean="0"/>
              <a:t> Bautista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76684" y="685800"/>
            <a:ext cx="4487331" cy="5983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483822" y="-25063"/>
            <a:ext cx="407663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err="1" smtClean="0"/>
              <a:t>Jhun</a:t>
            </a:r>
            <a:r>
              <a:rPr lang="en-US" sz="3000" b="1" dirty="0" smtClean="0"/>
              <a:t> Bautista’s </a:t>
            </a:r>
            <a:r>
              <a:rPr lang="en-US" sz="3000" b="1" dirty="0" err="1" smtClean="0"/>
              <a:t>baptistry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0242" name="Picture 2" descr="C:\Users\Keith Greer\Desktop\102___04\IMG_04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31068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74837"/>
            <a:ext cx="9144000" cy="1477963"/>
          </a:xfrm>
        </p:spPr>
        <p:txBody>
          <a:bodyPr>
            <a:normAutofit fontScale="92500"/>
          </a:bodyPr>
          <a:lstStyle/>
          <a:p>
            <a:r>
              <a:rPr lang="en-US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Georgia" pitchFamily="18" charset="0"/>
              </a:rPr>
              <a:t>Invitation</a:t>
            </a:r>
          </a:p>
          <a:p>
            <a:pPr>
              <a:buNone/>
            </a:pPr>
            <a:r>
              <a:rPr lang="en-US" sz="3400" dirty="0" smtClean="0">
                <a:solidFill>
                  <a:schemeClr val="bg1"/>
                </a:solidFill>
              </a:rPr>
              <a:t>1</a:t>
            </a:r>
            <a:r>
              <a:rPr lang="en-US" sz="3400" dirty="0" smtClean="0">
                <a:solidFill>
                  <a:schemeClr val="bg1"/>
                </a:solidFill>
                <a:latin typeface="Book Antiqua" pitchFamily="18" charset="0"/>
              </a:rPr>
              <a:t>. </a:t>
            </a:r>
            <a:r>
              <a:rPr lang="en-US" b="1" dirty="0" smtClean="0">
                <a:ln>
                  <a:solidFill>
                    <a:srgbClr val="B4007C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1 COR. 1:18  </a:t>
            </a:r>
            <a:r>
              <a:rPr lang="en-US" sz="3400" dirty="0" smtClean="0">
                <a:solidFill>
                  <a:schemeClr val="bg1"/>
                </a:solidFill>
                <a:latin typeface="Book Antiqua" pitchFamily="18" charset="0"/>
              </a:rPr>
              <a:t>God’s power and wisdom to save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47800" y="685800"/>
            <a:ext cx="8001000" cy="1219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isometricOffAxis1Righ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en-US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CHRIST SCORNED &amp; BELIEVED </a:t>
            </a:r>
          </a:p>
          <a:p>
            <a:pPr algn="ctr"/>
            <a:r>
              <a:rPr lang="en-US" sz="40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In the Philippines</a:t>
            </a:r>
            <a:endParaRPr lang="en-US" sz="40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3657600"/>
            <a:ext cx="701040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3600" dirty="0"/>
              <a:t> </a:t>
            </a:r>
            <a:r>
              <a:rPr lang="en-US" sz="3600" dirty="0" smtClean="0">
                <a:latin typeface="Book Antiqua" pitchFamily="18" charset="0"/>
              </a:rPr>
              <a:t>18 For the preaching of the cross  is to them that perish foolishness; but unto us which are saved                    it is the power of God.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0"/>
            <a:ext cx="9144000" cy="3916363"/>
          </a:xfrm>
        </p:spPr>
        <p:txBody>
          <a:bodyPr/>
          <a:lstStyle/>
          <a:p>
            <a:r>
              <a:rPr lang="en-US" sz="30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ook Antiqua" pitchFamily="18" charset="0"/>
              </a:rPr>
              <a:t>Invitation</a:t>
            </a:r>
          </a:p>
          <a:p>
            <a:pPr>
              <a:buNone/>
            </a:pPr>
            <a:r>
              <a:rPr lang="en-US" sz="3400" dirty="0" smtClean="0">
                <a:solidFill>
                  <a:schemeClr val="bg1"/>
                </a:solidFill>
                <a:latin typeface="Book Antiqua" pitchFamily="18" charset="0"/>
              </a:rPr>
              <a:t>1. </a:t>
            </a:r>
            <a:r>
              <a:rPr lang="en-US" b="1" dirty="0" smtClean="0">
                <a:ln>
                  <a:solidFill>
                    <a:srgbClr val="B4007C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Book Antiqua" pitchFamily="18" charset="0"/>
              </a:rPr>
              <a:t>1 COR. 1:18  </a:t>
            </a:r>
            <a:r>
              <a:rPr lang="en-US" sz="3400" dirty="0" smtClean="0">
                <a:solidFill>
                  <a:schemeClr val="bg1"/>
                </a:solidFill>
                <a:latin typeface="Book Antiqua" pitchFamily="18" charset="0"/>
              </a:rPr>
              <a:t>God’s power &amp; wisdom to save us</a:t>
            </a:r>
          </a:p>
          <a:p>
            <a:pPr lvl="1">
              <a:buBlip>
                <a:blip r:embed="rId3"/>
              </a:buBlip>
            </a:pP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 Scorn him as weak and foolish: </a:t>
            </a:r>
            <a:r>
              <a:rPr lang="en-US" sz="3300" b="1" dirty="0" smtClean="0">
                <a:solidFill>
                  <a:schemeClr val="bg1"/>
                </a:solidFill>
                <a:latin typeface="Book Antiqua" pitchFamily="18" charset="0"/>
              </a:rPr>
              <a:t>lost!</a:t>
            </a:r>
          </a:p>
          <a:p>
            <a:pPr lvl="1">
              <a:buBlip>
                <a:blip r:embed="rId3"/>
              </a:buBlip>
            </a:pPr>
            <a:r>
              <a:rPr lang="en-US" sz="33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Believe him as God’s power and wisdom:  </a:t>
            </a:r>
            <a:r>
              <a:rPr lang="en-US" sz="3300" b="1" dirty="0" smtClean="0">
                <a:solidFill>
                  <a:schemeClr val="bg1"/>
                </a:solidFill>
                <a:latin typeface="Book Antiqua" pitchFamily="18" charset="0"/>
              </a:rPr>
              <a:t>saved!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76400" y="609600"/>
            <a:ext cx="8001000" cy="1219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isometricOffAxis1Righ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en-US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CHRIST SCORNED &amp; BELIEVED </a:t>
            </a:r>
          </a:p>
          <a:p>
            <a:pPr algn="ctr"/>
            <a:r>
              <a:rPr lang="en-US" sz="40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In the Philippines</a:t>
            </a:r>
            <a:endParaRPr lang="en-US" sz="40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200" y="76200"/>
            <a:ext cx="4191000" cy="314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75200" y="76200"/>
            <a:ext cx="4064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2400" y="3486150"/>
            <a:ext cx="4191000" cy="314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22800" y="3352800"/>
            <a:ext cx="43688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57071" y="0"/>
            <a:ext cx="3830536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Travel to </a:t>
            </a:r>
            <a:r>
              <a:rPr lang="en-US" sz="3000" b="1" dirty="0" err="1" smtClean="0"/>
              <a:t>Kapitbahayan</a:t>
            </a:r>
            <a:endParaRPr lang="en-US" sz="3000" b="1" dirty="0"/>
          </a:p>
        </p:txBody>
      </p:sp>
      <p:pic>
        <p:nvPicPr>
          <p:cNvPr id="9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81000" y="514350"/>
            <a:ext cx="8255000" cy="6191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2819400" y="1828800"/>
            <a:ext cx="2743200" cy="2514600"/>
          </a:xfrm>
          <a:prstGeom prst="ellipse">
            <a:avLst/>
          </a:prstGeom>
          <a:solidFill>
            <a:srgbClr val="FFCCCC">
              <a:alpha val="20784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5600"/>
            <a:ext cx="8458200" cy="3459163"/>
          </a:xfrm>
        </p:spPr>
        <p:txBody>
          <a:bodyPr>
            <a:normAutofit fontScale="92500" lnSpcReduction="10000"/>
          </a:bodyPr>
          <a:lstStyle/>
          <a:p>
            <a:r>
              <a:rPr lang="en-US" sz="30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ook Antiqua" pitchFamily="18" charset="0"/>
              </a:rPr>
              <a:t>Invitation</a:t>
            </a:r>
          </a:p>
          <a:p>
            <a:pPr>
              <a:buNone/>
            </a:pPr>
            <a:r>
              <a:rPr lang="en-US" sz="3400" dirty="0" smtClean="0">
                <a:solidFill>
                  <a:schemeClr val="bg1"/>
                </a:solidFill>
                <a:latin typeface="Book Antiqua" pitchFamily="18" charset="0"/>
              </a:rPr>
              <a:t>2. </a:t>
            </a:r>
            <a:r>
              <a:rPr lang="en-US" sz="3400" b="1" dirty="0" smtClean="0">
                <a:solidFill>
                  <a:schemeClr val="bg1"/>
                </a:solidFill>
                <a:latin typeface="Book Antiqua" pitchFamily="18" charset="0"/>
              </a:rPr>
              <a:t>Reactions the same in every age and place</a:t>
            </a:r>
          </a:p>
          <a:p>
            <a:pPr lvl="1">
              <a:buBlip>
                <a:blip r:embed="rId3"/>
              </a:buBlip>
            </a:pP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 Reactions to Christ in the 1</a:t>
            </a:r>
            <a:r>
              <a:rPr lang="en-US" sz="3300" baseline="30000" dirty="0" smtClean="0">
                <a:solidFill>
                  <a:schemeClr val="bg1"/>
                </a:solidFill>
                <a:latin typeface="Book Antiqua" pitchFamily="18" charset="0"/>
              </a:rPr>
              <a:t>st</a:t>
            </a: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Book Antiqua" pitchFamily="18" charset="0"/>
              </a:rPr>
              <a:t>c</a:t>
            </a: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entury world</a:t>
            </a:r>
          </a:p>
          <a:p>
            <a:pPr lvl="1">
              <a:buBlip>
                <a:blip r:embed="rId3"/>
              </a:buBlip>
            </a:pP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 Reactions to Christ today in the U.S.</a:t>
            </a:r>
          </a:p>
          <a:p>
            <a:pPr lvl="1">
              <a:buBlip>
                <a:blip r:embed="rId3"/>
              </a:buBlip>
            </a:pPr>
            <a:r>
              <a:rPr lang="en-US" sz="33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en-US" sz="3300" dirty="0" smtClean="0">
                <a:solidFill>
                  <a:schemeClr val="bg1"/>
                </a:solidFill>
                <a:latin typeface="Book Antiqua" pitchFamily="18" charset="0"/>
              </a:rPr>
              <a:t>Reactions to Christ today in the Philippines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0122-4AC3-4C71-9CC2-60D9D05F602A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600" y="990600"/>
            <a:ext cx="8001000" cy="1219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isometricOffAxis1Righ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ell MT" pitchFamily="18" charset="0"/>
              </a:rPr>
              <a:t> </a:t>
            </a:r>
            <a:r>
              <a:rPr lang="en-US" sz="54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CHRIST SCORNED &amp; BELIEVED </a:t>
            </a:r>
          </a:p>
          <a:p>
            <a:pPr algn="ctr"/>
            <a:r>
              <a:rPr lang="en-US" sz="4000" b="1" cap="none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Georgia" pitchFamily="18" charset="0"/>
              </a:rPr>
              <a:t>In the Philippines</a:t>
            </a:r>
            <a:endParaRPr lang="en-US" sz="4000" b="1" cap="none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200" y="76200"/>
            <a:ext cx="4191000" cy="314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75200" y="76200"/>
            <a:ext cx="4064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52400" y="3429000"/>
            <a:ext cx="4191000" cy="314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48200" y="3352800"/>
            <a:ext cx="43688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52600" y="-76200"/>
            <a:ext cx="666445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SAT.: </a:t>
            </a:r>
            <a:r>
              <a:rPr lang="en-US" sz="3000" b="1" dirty="0" err="1" smtClean="0"/>
              <a:t>Kapitbahayan</a:t>
            </a:r>
            <a:r>
              <a:rPr lang="en-US" sz="3000" b="1" dirty="0" smtClean="0"/>
              <a:t> with Ben &amp; Elias Cruz</a:t>
            </a:r>
            <a:endParaRPr lang="en-US" sz="3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057400"/>
            <a:ext cx="4234942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“Problems in the Church”</a:t>
            </a:r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200" y="2570202"/>
            <a:ext cx="4826834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“Putting the Past in the Past”</a:t>
            </a:r>
            <a:endParaRPr lang="en-US" sz="3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5842337"/>
            <a:ext cx="4267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eorgia" pitchFamily="18" charset="0"/>
              </a:rPr>
              <a:t>“Guard Your Mouth”</a:t>
            </a:r>
          </a:p>
          <a:p>
            <a:r>
              <a:rPr lang="en-US" sz="2000" b="1" dirty="0" smtClean="0">
                <a:latin typeface="Georgia" pitchFamily="18" charset="0"/>
              </a:rPr>
              <a:t>“In The Valley—Not Forsaken”</a:t>
            </a:r>
            <a:endParaRPr lang="en-US" sz="2000" b="1" dirty="0">
              <a:latin typeface="Georgia" pitchFamily="18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 descr="C:\Users\Dell\Pictures\2010-02-28 Philippines Feb 2010\Philippines Feb 2010 055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6200" y="76200"/>
            <a:ext cx="4191000" cy="3143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ell\Pictures\2010-02-28 Philippines Feb 2010\Philippines Feb 2010 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75200" y="76200"/>
            <a:ext cx="4064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C:\Users\Dell\Pictures\2010-02-28 Philippines Feb 2010\Philippines Feb 2010 05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04800" y="3429000"/>
            <a:ext cx="3392285" cy="3371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C:\Users\Dell\Pictures\2010-02-28 Philippines Feb 2010\Philippines Feb 2010 062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085266" y="3429000"/>
            <a:ext cx="4982534" cy="33243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52600" y="-76200"/>
            <a:ext cx="5935023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PALM SUNDAY &amp; EASTER ACTIVITIES</a:t>
            </a:r>
            <a:endParaRPr lang="en-US" sz="3000" b="1" dirty="0"/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-76200"/>
            <a:ext cx="6815264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SUN. 9 A.M.: </a:t>
            </a:r>
            <a:r>
              <a:rPr lang="en-US" sz="3000" b="1" dirty="0" err="1" smtClean="0"/>
              <a:t>Muntinlupa</a:t>
            </a:r>
            <a:r>
              <a:rPr lang="en-US" sz="3000" b="1" dirty="0" smtClean="0"/>
              <a:t> with Elijah </a:t>
            </a:r>
            <a:r>
              <a:rPr lang="en-US" sz="3000" b="1" dirty="0" err="1" smtClean="0"/>
              <a:t>Sikat</a:t>
            </a:r>
            <a:endParaRPr lang="en-US" sz="3000" b="1" dirty="0"/>
          </a:p>
        </p:txBody>
      </p:sp>
      <p:pic>
        <p:nvPicPr>
          <p:cNvPr id="1027" name="Picture 3" descr="C:\Users\Keith Greer\Desktop\101___03\IMG_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-76200"/>
            <a:ext cx="6815264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SUN. 9 A.M.: </a:t>
            </a:r>
            <a:r>
              <a:rPr lang="en-US" sz="3000" b="1" dirty="0" err="1" smtClean="0"/>
              <a:t>Muntinlupa</a:t>
            </a:r>
            <a:r>
              <a:rPr lang="en-US" sz="3000" b="1" dirty="0" smtClean="0"/>
              <a:t> with Elijah </a:t>
            </a:r>
            <a:r>
              <a:rPr lang="en-US" sz="3000" b="1" dirty="0" err="1" smtClean="0"/>
              <a:t>Sikat</a:t>
            </a:r>
            <a:endParaRPr lang="en-US" sz="3000" b="1" dirty="0"/>
          </a:p>
        </p:txBody>
      </p:sp>
      <p:pic>
        <p:nvPicPr>
          <p:cNvPr id="1026" name="Picture 2" descr="C:\Users\Keith Greer\Desktop\101___03\IMG_0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"/>
            <a:ext cx="8991600" cy="64770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3199E-883F-4F8E-806E-611DD334557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-76200"/>
            <a:ext cx="704289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SUN. 3 P.M.: </a:t>
            </a:r>
            <a:r>
              <a:rPr lang="en-US" sz="3000" b="1" dirty="0" err="1" smtClean="0"/>
              <a:t>Cupang</a:t>
            </a:r>
            <a:r>
              <a:rPr lang="en-US" sz="3000" b="1" dirty="0" smtClean="0"/>
              <a:t> with </a:t>
            </a:r>
            <a:r>
              <a:rPr lang="en-US" sz="3000" b="1" dirty="0" err="1" smtClean="0"/>
              <a:t>Lewewlyn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Lazaro</a:t>
            </a:r>
            <a:endParaRPr lang="en-US" sz="3000" b="1" dirty="0"/>
          </a:p>
        </p:txBody>
      </p:sp>
      <p:pic>
        <p:nvPicPr>
          <p:cNvPr id="7" name="Picture 4" descr="C:\Users\Keith Greer\Desktop\101___03\IMG_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457200"/>
            <a:ext cx="8686801" cy="64008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759</Words>
  <Application>Microsoft Office PowerPoint</Application>
  <PresentationFormat>On-screen Show (4:3)</PresentationFormat>
  <Paragraphs>197</Paragraphs>
  <Slides>40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Keith Greer</cp:lastModifiedBy>
  <cp:revision>48</cp:revision>
  <dcterms:created xsi:type="dcterms:W3CDTF">2010-05-08T19:52:52Z</dcterms:created>
  <dcterms:modified xsi:type="dcterms:W3CDTF">2010-06-05T19:39:31Z</dcterms:modified>
</cp:coreProperties>
</file>