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4"/>
    <a:srgbClr val="FFFFFF"/>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87" autoAdjust="0"/>
  </p:normalViewPr>
  <p:slideViewPr>
    <p:cSldViewPr>
      <p:cViewPr varScale="1">
        <p:scale>
          <a:sx n="60" d="100"/>
          <a:sy n="60" d="100"/>
        </p:scale>
        <p:origin x="-533"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0C732E5-653F-4629-BFD2-52DC99045C78}" type="datetimeFigureOut">
              <a:rPr lang="en-US" smtClean="0"/>
              <a:pPr/>
              <a:t>5/29/2010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7DBF669-CB09-4E4C-B1C4-4AE3EDA623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Title Slide</a:t>
            </a:r>
            <a:r>
              <a:rPr lang="en-US" dirty="0" smtClean="0"/>
              <a:t>: </a:t>
            </a:r>
            <a:r>
              <a:rPr lang="en-US" b="1" dirty="0" smtClean="0"/>
              <a:t>The Tempter</a:t>
            </a:r>
            <a:r>
              <a:rPr lang="en-US" b="1" baseline="0" dirty="0" smtClean="0"/>
              <a:t> of This World</a:t>
            </a:r>
            <a:r>
              <a:rPr lang="en-US" baseline="0" dirty="0" smtClean="0"/>
              <a:t>—The Devil—Do You Believe He Exists?</a:t>
            </a:r>
            <a:endParaRPr lang="en-US" dirty="0"/>
          </a:p>
        </p:txBody>
      </p:sp>
      <p:sp>
        <p:nvSpPr>
          <p:cNvPr id="4" name="Slide Number Placeholder 3"/>
          <p:cNvSpPr>
            <a:spLocks noGrp="1"/>
          </p:cNvSpPr>
          <p:nvPr>
            <p:ph type="sldNum" sz="quarter" idx="10"/>
          </p:nvPr>
        </p:nvSpPr>
        <p:spPr/>
        <p:txBody>
          <a:bodyPr/>
          <a:lstStyle/>
          <a:p>
            <a:fld id="{67DBF669-CB09-4E4C-B1C4-4AE3EDA6235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Our Defense!</a:t>
            </a:r>
            <a:r>
              <a:rPr lang="en-US" u="none" dirty="0" smtClean="0"/>
              <a:t> We must prepare and defend ourselves from</a:t>
            </a:r>
            <a:r>
              <a:rPr lang="en-US" u="none" baseline="0" dirty="0" smtClean="0"/>
              <a:t> the devil’s attack! God has given us the means of doing so—the armor of God (</a:t>
            </a:r>
            <a:r>
              <a:rPr lang="en-US" b="1" u="none" baseline="0" dirty="0" smtClean="0"/>
              <a:t>Eph.6:10-13)</a:t>
            </a:r>
            <a:r>
              <a:rPr lang="en-US" u="none" baseline="0" dirty="0" smtClean="0"/>
              <a:t>. </a:t>
            </a:r>
            <a:endParaRPr lang="en-US" dirty="0"/>
          </a:p>
        </p:txBody>
      </p:sp>
      <p:sp>
        <p:nvSpPr>
          <p:cNvPr id="4" name="Slide Number Placeholder 3"/>
          <p:cNvSpPr>
            <a:spLocks noGrp="1"/>
          </p:cNvSpPr>
          <p:nvPr>
            <p:ph type="sldNum" sz="quarter" idx="10"/>
          </p:nvPr>
        </p:nvSpPr>
        <p:spPr/>
        <p:txBody>
          <a:bodyPr/>
          <a:lstStyle/>
          <a:p>
            <a:fld id="{67DBF669-CB09-4E4C-B1C4-4AE3EDA6235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Concluding Thoughts</a:t>
            </a:r>
            <a:r>
              <a:rPr lang="en-US" u="none" dirty="0" smtClean="0"/>
              <a:t>! </a:t>
            </a:r>
            <a:r>
              <a:rPr lang="en-US" b="1" u="none" dirty="0" smtClean="0"/>
              <a:t>Summary and</a:t>
            </a:r>
            <a:r>
              <a:rPr lang="en-US" b="1" u="none" baseline="0" dirty="0" smtClean="0"/>
              <a:t> Invitation</a:t>
            </a:r>
            <a:r>
              <a:rPr lang="en-US" u="none" baseline="0" dirty="0" smtClean="0"/>
              <a:t>…</a:t>
            </a:r>
            <a:endParaRPr lang="en-US" u="none" dirty="0"/>
          </a:p>
        </p:txBody>
      </p:sp>
      <p:sp>
        <p:nvSpPr>
          <p:cNvPr id="4" name="Slide Number Placeholder 3"/>
          <p:cNvSpPr>
            <a:spLocks noGrp="1"/>
          </p:cNvSpPr>
          <p:nvPr>
            <p:ph type="sldNum" sz="quarter" idx="10"/>
          </p:nvPr>
        </p:nvSpPr>
        <p:spPr/>
        <p:txBody>
          <a:bodyPr/>
          <a:lstStyle/>
          <a:p>
            <a:fld id="{67DBF669-CB09-4E4C-B1C4-4AE3EDA62359}"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Scripture says he is our</a:t>
            </a:r>
            <a:r>
              <a:rPr lang="en-US" baseline="0" dirty="0" smtClean="0"/>
              <a:t> adversary, our “opponent and enemy.” (</a:t>
            </a:r>
            <a:r>
              <a:rPr lang="en-US" b="1" baseline="0" dirty="0" smtClean="0"/>
              <a:t>1 Pet.5:8)</a:t>
            </a:r>
            <a:r>
              <a:rPr lang="en-US" baseline="0" dirty="0" smtClean="0"/>
              <a:t> He is lurking and waiting for an opportunity to pounce on and destroy us!</a:t>
            </a:r>
            <a:endParaRPr lang="en-US" dirty="0"/>
          </a:p>
        </p:txBody>
      </p:sp>
      <p:sp>
        <p:nvSpPr>
          <p:cNvPr id="4" name="Slide Number Placeholder 3"/>
          <p:cNvSpPr>
            <a:spLocks noGrp="1"/>
          </p:cNvSpPr>
          <p:nvPr>
            <p:ph type="sldNum" sz="quarter" idx="10"/>
          </p:nvPr>
        </p:nvSpPr>
        <p:spPr/>
        <p:txBody>
          <a:bodyPr/>
          <a:lstStyle/>
          <a:p>
            <a:fld id="{67DBF669-CB09-4E4C-B1C4-4AE3EDA6235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Scripture says he is the GREAT DECEIVER</a:t>
            </a:r>
            <a:r>
              <a:rPr lang="en-US" baseline="0" dirty="0" smtClean="0"/>
              <a:t>! (</a:t>
            </a:r>
            <a:r>
              <a:rPr lang="en-US" b="1" baseline="0" dirty="0" smtClean="0"/>
              <a:t>Rev.12:9)</a:t>
            </a:r>
            <a:r>
              <a:rPr lang="en-US" baseline="0" dirty="0" smtClean="0"/>
              <a:t> He is always seeking for a way to lead unsuspecting souls away from the right way!</a:t>
            </a:r>
            <a:endParaRPr lang="en-US" dirty="0"/>
          </a:p>
        </p:txBody>
      </p:sp>
      <p:sp>
        <p:nvSpPr>
          <p:cNvPr id="4" name="Slide Number Placeholder 3"/>
          <p:cNvSpPr>
            <a:spLocks noGrp="1"/>
          </p:cNvSpPr>
          <p:nvPr>
            <p:ph type="sldNum" sz="quarter" idx="10"/>
          </p:nvPr>
        </p:nvSpPr>
        <p:spPr/>
        <p:txBody>
          <a:bodyPr/>
          <a:lstStyle/>
          <a:p>
            <a:fld id="{67DBF669-CB09-4E4C-B1C4-4AE3EDA6235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Scripture says he is the Father of lying</a:t>
            </a:r>
            <a:r>
              <a:rPr lang="en-US" baseline="0" dirty="0" smtClean="0"/>
              <a:t>! (</a:t>
            </a:r>
            <a:r>
              <a:rPr lang="en-US" b="1" baseline="0" dirty="0" smtClean="0"/>
              <a:t>John 8:44)</a:t>
            </a:r>
            <a:r>
              <a:rPr lang="en-US" baseline="0" dirty="0" smtClean="0"/>
              <a:t> He will never reveal his true motives or the price and consequences of following him!</a:t>
            </a:r>
            <a:endParaRPr lang="en-US" dirty="0"/>
          </a:p>
        </p:txBody>
      </p:sp>
      <p:sp>
        <p:nvSpPr>
          <p:cNvPr id="4" name="Slide Number Placeholder 3"/>
          <p:cNvSpPr>
            <a:spLocks noGrp="1"/>
          </p:cNvSpPr>
          <p:nvPr>
            <p:ph type="sldNum" sz="quarter" idx="10"/>
          </p:nvPr>
        </p:nvSpPr>
        <p:spPr/>
        <p:txBody>
          <a:bodyPr/>
          <a:lstStyle/>
          <a:p>
            <a:fld id="{67DBF669-CB09-4E4C-B1C4-4AE3EDA6235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Scripture says he is the god of this world</a:t>
            </a:r>
            <a:r>
              <a:rPr lang="en-US" baseline="0" dirty="0" smtClean="0"/>
              <a:t>! (</a:t>
            </a:r>
            <a:r>
              <a:rPr lang="en-US" b="1" baseline="0" dirty="0" smtClean="0"/>
              <a:t>2 Cor.4:4)</a:t>
            </a:r>
            <a:r>
              <a:rPr lang="en-US" baseline="0" dirty="0" smtClean="0"/>
              <a:t> The ruler of this age. The leader of those who rebel against God. Uses all the means of this world to allure people to follow him and reject God and His ways! Also see </a:t>
            </a:r>
            <a:r>
              <a:rPr lang="en-US" b="1" baseline="0" dirty="0" smtClean="0"/>
              <a:t>Eph.2:2</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7DBF669-CB09-4E4C-B1C4-4AE3EDA6235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Scripture says he is the WICKED ONE</a:t>
            </a:r>
            <a:r>
              <a:rPr lang="en-US" baseline="0" dirty="0" smtClean="0"/>
              <a:t>! (</a:t>
            </a:r>
            <a:r>
              <a:rPr lang="en-US" b="1" baseline="0" dirty="0" smtClean="0"/>
              <a:t>Matt.13:19)</a:t>
            </a:r>
            <a:r>
              <a:rPr lang="en-US" baseline="0" dirty="0" smtClean="0"/>
              <a:t> His only purpose is destruction and misery—all his intentions are wicked!</a:t>
            </a:r>
            <a:endParaRPr lang="en-US" dirty="0"/>
          </a:p>
        </p:txBody>
      </p:sp>
      <p:sp>
        <p:nvSpPr>
          <p:cNvPr id="4" name="Slide Number Placeholder 3"/>
          <p:cNvSpPr>
            <a:spLocks noGrp="1"/>
          </p:cNvSpPr>
          <p:nvPr>
            <p:ph type="sldNum" sz="quarter" idx="10"/>
          </p:nvPr>
        </p:nvSpPr>
        <p:spPr/>
        <p:txBody>
          <a:bodyPr/>
          <a:lstStyle/>
          <a:p>
            <a:fld id="{67DBF669-CB09-4E4C-B1C4-4AE3EDA6235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The Devil’s Schemes</a:t>
            </a:r>
            <a:r>
              <a:rPr lang="en-US" dirty="0" smtClean="0"/>
              <a:t>: </a:t>
            </a:r>
          </a:p>
          <a:p>
            <a:r>
              <a:rPr lang="en-US" dirty="0" smtClean="0"/>
              <a:t>(1) </a:t>
            </a:r>
            <a:r>
              <a:rPr lang="en-US" b="1" dirty="0" smtClean="0"/>
              <a:t>Discourage</a:t>
            </a:r>
            <a:r>
              <a:rPr lang="en-US" baseline="0" dirty="0" smtClean="0"/>
              <a:t>…</a:t>
            </a:r>
          </a:p>
          <a:p>
            <a:r>
              <a:rPr lang="en-US" baseline="0" dirty="0" smtClean="0"/>
              <a:t>(2) </a:t>
            </a:r>
            <a:r>
              <a:rPr lang="en-US" b="1" baseline="0" dirty="0" smtClean="0"/>
              <a:t>Distract</a:t>
            </a:r>
            <a:r>
              <a:rPr lang="en-US" baseline="0" dirty="0" smtClean="0"/>
              <a:t>…</a:t>
            </a:r>
          </a:p>
          <a:p>
            <a:r>
              <a:rPr lang="en-US" baseline="0" dirty="0" smtClean="0"/>
              <a:t>(3) </a:t>
            </a:r>
            <a:r>
              <a:rPr lang="en-US" b="1" baseline="0" dirty="0" smtClean="0"/>
              <a:t>Deceive</a:t>
            </a:r>
            <a:r>
              <a:rPr lang="en-US" baseline="0" dirty="0" smtClean="0"/>
              <a:t>…</a:t>
            </a:r>
          </a:p>
          <a:p>
            <a:r>
              <a:rPr lang="en-US" baseline="0" dirty="0" smtClean="0"/>
              <a:t>(4) Finally and ultimately, to </a:t>
            </a:r>
            <a:r>
              <a:rPr lang="en-US" b="1" baseline="0" dirty="0" smtClean="0"/>
              <a:t>DESTROY us</a:t>
            </a:r>
            <a:r>
              <a:rPr lang="en-US" baseline="0" dirty="0" smtClean="0"/>
              <a:t> by sending us to Hell for all eternity! (</a:t>
            </a:r>
            <a:r>
              <a:rPr lang="en-US" b="1" baseline="0" dirty="0" smtClean="0"/>
              <a:t>Rev.20:11-15</a:t>
            </a:r>
            <a:r>
              <a:rPr lang="en-US" baseline="0" dirty="0" smtClean="0"/>
              <a:t>) Discuss the process…</a:t>
            </a:r>
            <a:endParaRPr lang="en-US" dirty="0"/>
          </a:p>
        </p:txBody>
      </p:sp>
      <p:sp>
        <p:nvSpPr>
          <p:cNvPr id="4" name="Slide Number Placeholder 3"/>
          <p:cNvSpPr>
            <a:spLocks noGrp="1"/>
          </p:cNvSpPr>
          <p:nvPr>
            <p:ph type="sldNum" sz="quarter" idx="10"/>
          </p:nvPr>
        </p:nvSpPr>
        <p:spPr/>
        <p:txBody>
          <a:bodyPr/>
          <a:lstStyle/>
          <a:p>
            <a:fld id="{67DBF669-CB09-4E4C-B1C4-4AE3EDA6235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The Game Plan</a:t>
            </a:r>
            <a:r>
              <a:rPr lang="en-US" dirty="0" smtClean="0"/>
              <a:t>: </a:t>
            </a:r>
          </a:p>
          <a:p>
            <a:pPr marL="548640" indent="-228600">
              <a:buFont typeface="Arial" pitchFamily="34" charset="0"/>
              <a:buChar char="•"/>
            </a:pPr>
            <a:r>
              <a:rPr lang="en-US" dirty="0" smtClean="0"/>
              <a:t>Current Desire..(</a:t>
            </a:r>
            <a:r>
              <a:rPr lang="en-US" b="1" dirty="0" smtClean="0"/>
              <a:t>Jam.1:14</a:t>
            </a:r>
            <a:r>
              <a:rPr lang="en-US" dirty="0" smtClean="0"/>
              <a:t>) our own weaknesses. </a:t>
            </a:r>
          </a:p>
          <a:p>
            <a:pPr marL="548640" indent="-228600">
              <a:buFont typeface="Arial" pitchFamily="34" charset="0"/>
              <a:buChar char="•"/>
            </a:pPr>
            <a:r>
              <a:rPr lang="en-US" dirty="0" smtClean="0"/>
              <a:t>The Right Bait…(</a:t>
            </a:r>
            <a:r>
              <a:rPr lang="en-US" b="1" dirty="0" smtClean="0"/>
              <a:t>Gen.3:6)</a:t>
            </a:r>
            <a:r>
              <a:rPr lang="en-US" dirty="0" smtClean="0"/>
              <a:t> Eve saw all the so-called “advantages” of the devil’s temptation…</a:t>
            </a:r>
            <a:r>
              <a:rPr lang="en-US" baseline="0" dirty="0" smtClean="0"/>
              <a:t>Discuss the process…</a:t>
            </a:r>
            <a:endParaRPr lang="en-US" dirty="0"/>
          </a:p>
        </p:txBody>
      </p:sp>
      <p:sp>
        <p:nvSpPr>
          <p:cNvPr id="4" name="Slide Number Placeholder 3"/>
          <p:cNvSpPr>
            <a:spLocks noGrp="1"/>
          </p:cNvSpPr>
          <p:nvPr>
            <p:ph type="sldNum" sz="quarter" idx="10"/>
          </p:nvPr>
        </p:nvSpPr>
        <p:spPr/>
        <p:txBody>
          <a:bodyPr/>
          <a:lstStyle/>
          <a:p>
            <a:fld id="{67DBF669-CB09-4E4C-B1C4-4AE3EDA6235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228600">
              <a:buFont typeface="Arial" pitchFamily="34" charset="0"/>
              <a:buChar char="•"/>
            </a:pPr>
            <a:r>
              <a:rPr lang="en-US" u="sng" dirty="0" smtClean="0"/>
              <a:t>The Game Plan</a:t>
            </a:r>
            <a:r>
              <a:rPr lang="en-US" dirty="0" smtClean="0"/>
              <a:t>: Wrong</a:t>
            </a:r>
            <a:r>
              <a:rPr lang="en-US" baseline="0" dirty="0" smtClean="0"/>
              <a:t> CHOICE</a:t>
            </a:r>
            <a:r>
              <a:rPr lang="en-US" dirty="0" smtClean="0"/>
              <a:t>..(</a:t>
            </a:r>
            <a:r>
              <a:rPr lang="en-US" b="1" dirty="0" smtClean="0"/>
              <a:t>Rom.6:16</a:t>
            </a:r>
            <a:r>
              <a:rPr lang="en-US" dirty="0" smtClean="0"/>
              <a:t>) yielding to the temptation. </a:t>
            </a:r>
          </a:p>
          <a:p>
            <a:pPr marL="228600" indent="-228600">
              <a:buFont typeface="Arial" pitchFamily="34" charset="0"/>
              <a:buChar char="•"/>
            </a:pPr>
            <a:r>
              <a:rPr lang="en-US" dirty="0" smtClean="0"/>
              <a:t>Result is SIN! (</a:t>
            </a:r>
            <a:r>
              <a:rPr lang="en-US" b="1" dirty="0" smtClean="0"/>
              <a:t>James.1:15,16)</a:t>
            </a:r>
            <a:r>
              <a:rPr lang="en-US" dirty="0" smtClean="0"/>
              <a:t> …</a:t>
            </a:r>
            <a:r>
              <a:rPr lang="en-US" baseline="0" dirty="0" smtClean="0"/>
              <a:t>Discuss the process… It happens every time—no exceptions when one travels down this road!</a:t>
            </a:r>
            <a:endParaRPr lang="en-US" dirty="0"/>
          </a:p>
        </p:txBody>
      </p:sp>
      <p:sp>
        <p:nvSpPr>
          <p:cNvPr id="4" name="Slide Number Placeholder 3"/>
          <p:cNvSpPr>
            <a:spLocks noGrp="1"/>
          </p:cNvSpPr>
          <p:nvPr>
            <p:ph type="sldNum" sz="quarter" idx="10"/>
          </p:nvPr>
        </p:nvSpPr>
        <p:spPr/>
        <p:txBody>
          <a:bodyPr/>
          <a:lstStyle/>
          <a:p>
            <a:fld id="{67DBF669-CB09-4E4C-B1C4-4AE3EDA6235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8FE63C-8283-4F1E-815F-AEF613CC5D0F}" type="datetimeFigureOut">
              <a:rPr lang="en-US" smtClean="0"/>
              <a:pPr/>
              <a:t>5/29/2010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C5897-9673-4AD6-B322-3527611BF2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8FE63C-8283-4F1E-815F-AEF613CC5D0F}" type="datetimeFigureOut">
              <a:rPr lang="en-US" smtClean="0"/>
              <a:pPr/>
              <a:t>5/29/2010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C5897-9673-4AD6-B322-3527611BF2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8FE63C-8283-4F1E-815F-AEF613CC5D0F}" type="datetimeFigureOut">
              <a:rPr lang="en-US" smtClean="0"/>
              <a:pPr/>
              <a:t>5/29/2010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C5897-9673-4AD6-B322-3527611BF2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8FE63C-8283-4F1E-815F-AEF613CC5D0F}" type="datetimeFigureOut">
              <a:rPr lang="en-US" smtClean="0"/>
              <a:pPr/>
              <a:t>5/29/2010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C5897-9673-4AD6-B322-3527611BF2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8FE63C-8283-4F1E-815F-AEF613CC5D0F}" type="datetimeFigureOut">
              <a:rPr lang="en-US" smtClean="0"/>
              <a:pPr/>
              <a:t>5/29/2010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C5897-9673-4AD6-B322-3527611BF2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8FE63C-8283-4F1E-815F-AEF613CC5D0F}" type="datetimeFigureOut">
              <a:rPr lang="en-US" smtClean="0"/>
              <a:pPr/>
              <a:t>5/29/2010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C5897-9673-4AD6-B322-3527611BF2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8FE63C-8283-4F1E-815F-AEF613CC5D0F}" type="datetimeFigureOut">
              <a:rPr lang="en-US" smtClean="0"/>
              <a:pPr/>
              <a:t>5/29/2010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C5897-9673-4AD6-B322-3527611BF2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8FE63C-8283-4F1E-815F-AEF613CC5D0F}" type="datetimeFigureOut">
              <a:rPr lang="en-US" smtClean="0"/>
              <a:pPr/>
              <a:t>5/29/2010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C5897-9673-4AD6-B322-3527611BF2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FE63C-8283-4F1E-815F-AEF613CC5D0F}" type="datetimeFigureOut">
              <a:rPr lang="en-US" smtClean="0"/>
              <a:pPr/>
              <a:t>5/29/2010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C5897-9673-4AD6-B322-3527611BF2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FE63C-8283-4F1E-815F-AEF613CC5D0F}" type="datetimeFigureOut">
              <a:rPr lang="en-US" smtClean="0"/>
              <a:pPr/>
              <a:t>5/29/2010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C5897-9673-4AD6-B322-3527611BF2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FE63C-8283-4F1E-815F-AEF613CC5D0F}" type="datetimeFigureOut">
              <a:rPr lang="en-US" smtClean="0"/>
              <a:pPr/>
              <a:t>5/29/2010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C5897-9673-4AD6-B322-3527611BF2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FE63C-8283-4F1E-815F-AEF613CC5D0F}" type="datetimeFigureOut">
              <a:rPr lang="en-US" smtClean="0"/>
              <a:pPr/>
              <a:t>5/29/2010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C5897-9673-4AD6-B322-3527611BF2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normAutofit/>
          </a:bodyPr>
          <a:lstStyle/>
          <a:p>
            <a:r>
              <a:rPr lang="en-US" sz="5400" b="1" u="sng" dirty="0" smtClean="0">
                <a:solidFill>
                  <a:schemeClr val="accent1">
                    <a:lumMod val="75000"/>
                  </a:schemeClr>
                </a:solidFill>
                <a:latin typeface="Arial" pitchFamily="34" charset="0"/>
                <a:cs typeface="Arial" pitchFamily="34" charset="0"/>
              </a:rPr>
              <a:t>The Devil</a:t>
            </a:r>
            <a:endParaRPr lang="en-US" sz="5400" b="1" u="sng" dirty="0">
              <a:solidFill>
                <a:schemeClr val="accent1">
                  <a:lumMod val="75000"/>
                </a:schemeClr>
              </a:solidFill>
              <a:latin typeface="Arial" pitchFamily="34" charset="0"/>
              <a:cs typeface="Arial" pitchFamily="34" charset="0"/>
            </a:endParaRPr>
          </a:p>
        </p:txBody>
      </p:sp>
      <p:sp>
        <p:nvSpPr>
          <p:cNvPr id="3" name="Subtitle 2"/>
          <p:cNvSpPr>
            <a:spLocks noGrp="1"/>
          </p:cNvSpPr>
          <p:nvPr>
            <p:ph type="subTitle" idx="1"/>
          </p:nvPr>
        </p:nvSpPr>
        <p:spPr>
          <a:xfrm>
            <a:off x="457200" y="5715000"/>
            <a:ext cx="8458200" cy="990600"/>
          </a:xfrm>
        </p:spPr>
        <p:txBody>
          <a:bodyPr>
            <a:noAutofit/>
          </a:bodyPr>
          <a:lstStyle/>
          <a:p>
            <a:r>
              <a:rPr lang="en-US" sz="6000" b="1" dirty="0" smtClean="0">
                <a:solidFill>
                  <a:schemeClr val="accent1">
                    <a:lumMod val="75000"/>
                  </a:schemeClr>
                </a:solidFill>
                <a:latin typeface="Chiller" pitchFamily="82" charset="0"/>
              </a:rPr>
              <a:t>Do You Believe That He Exists?</a:t>
            </a:r>
            <a:endParaRPr lang="en-US" sz="6000" b="1" dirty="0">
              <a:solidFill>
                <a:schemeClr val="accent1">
                  <a:lumMod val="75000"/>
                </a:schemeClr>
              </a:solidFill>
              <a:latin typeface="Chiller" pitchFamily="82" charset="0"/>
            </a:endParaRPr>
          </a:p>
        </p:txBody>
      </p:sp>
      <p:pic>
        <p:nvPicPr>
          <p:cNvPr id="1029" name="Picture 5"/>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2590800" y="1600200"/>
            <a:ext cx="4070191" cy="4011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chemeClr val="accent5">
                    <a:lumMod val="50000"/>
                  </a:schemeClr>
                </a:solidFill>
                <a:latin typeface="Arial" pitchFamily="34" charset="0"/>
                <a:cs typeface="Arial" pitchFamily="34" charset="0"/>
              </a:rPr>
              <a:t>Our Defense</a:t>
            </a:r>
            <a:r>
              <a:rPr lang="en-US" b="1" dirty="0" smtClean="0">
                <a:solidFill>
                  <a:schemeClr val="accent5">
                    <a:lumMod val="50000"/>
                  </a:schemeClr>
                </a:solidFill>
                <a:latin typeface="Arial" pitchFamily="34" charset="0"/>
                <a:cs typeface="Arial" pitchFamily="34" charset="0"/>
              </a:rPr>
              <a:t>!</a:t>
            </a:r>
            <a:endParaRPr lang="en-US" b="1" dirty="0">
              <a:solidFill>
                <a:schemeClr val="accent5">
                  <a:lumMod val="50000"/>
                </a:schemeClr>
              </a:solidFill>
              <a:latin typeface="Arial" pitchFamily="34" charset="0"/>
              <a:cs typeface="Arial" pitchFamily="34" charset="0"/>
            </a:endParaRPr>
          </a:p>
        </p:txBody>
      </p:sp>
      <p:sp>
        <p:nvSpPr>
          <p:cNvPr id="5" name="Content Placeholder 4"/>
          <p:cNvSpPr>
            <a:spLocks noGrp="1"/>
          </p:cNvSpPr>
          <p:nvPr>
            <p:ph idx="1"/>
          </p:nvPr>
        </p:nvSpPr>
        <p:spPr>
          <a:xfrm>
            <a:off x="457200" y="2133600"/>
            <a:ext cx="8229600" cy="4525963"/>
          </a:xfrm>
          <a:solidFill>
            <a:srgbClr val="DBEEF4">
              <a:alpha val="74902"/>
            </a:srgbClr>
          </a:solidFill>
          <a:ln w="38100">
            <a:solidFill>
              <a:schemeClr val="accent5">
                <a:lumMod val="50000"/>
              </a:schemeClr>
            </a:solidFill>
          </a:ln>
        </p:spPr>
        <p:txBody>
          <a:bodyPr>
            <a:normAutofit fontScale="92500" lnSpcReduction="10000"/>
          </a:bodyPr>
          <a:lstStyle/>
          <a:p>
            <a:r>
              <a:rPr lang="en-US" b="1" dirty="0" smtClean="0">
                <a:solidFill>
                  <a:schemeClr val="accent5">
                    <a:lumMod val="50000"/>
                  </a:schemeClr>
                </a:solidFill>
                <a:latin typeface="Arial Narrow" pitchFamily="34" charset="0"/>
              </a:rPr>
              <a:t>Defend ourselves from his attack…</a:t>
            </a:r>
          </a:p>
          <a:p>
            <a:pPr lvl="1">
              <a:lnSpc>
                <a:spcPct val="110000"/>
              </a:lnSpc>
              <a:spcBef>
                <a:spcPts val="0"/>
              </a:spcBef>
            </a:pPr>
            <a:r>
              <a:rPr lang="en-US" b="1" i="1" dirty="0" smtClean="0">
                <a:solidFill>
                  <a:schemeClr val="accent1">
                    <a:lumMod val="75000"/>
                  </a:schemeClr>
                </a:solidFill>
                <a:latin typeface="Arial Narrow" pitchFamily="34" charset="0"/>
              </a:rPr>
              <a:t>“Finally, my brethren, be strong in the Lord and in the power of His might. Put on the whole armor of God, that you may be able to stand against the wiles of the devil. For we do not wrestle against flesh and blood, but against principalities, against powers, against the rulers of the darkness of this age, against spiritual hosts of wickedness in the heavenly places. Therefore take up the whole armor of God, that you may be able to withstand in the evil day, and having done all, to stand.” {Ephesians 6:10-13}</a:t>
            </a:r>
          </a:p>
        </p:txBody>
      </p:sp>
      <p:pic>
        <p:nvPicPr>
          <p:cNvPr id="6146" name="Picture 2"/>
          <p:cNvPicPr>
            <a:picLocks noChangeAspect="1" noChangeArrowheads="1"/>
          </p:cNvPicPr>
          <p:nvPr/>
        </p:nvPicPr>
        <p:blipFill>
          <a:blip r:embed="rId3" cstate="print"/>
          <a:srcRect/>
          <a:stretch>
            <a:fillRect/>
          </a:stretch>
        </p:blipFill>
        <p:spPr bwMode="auto">
          <a:xfrm>
            <a:off x="7315200" y="228600"/>
            <a:ext cx="1504950" cy="17383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chemeClr val="accent5">
                    <a:lumMod val="50000"/>
                  </a:schemeClr>
                </a:solidFill>
                <a:latin typeface="Arial" pitchFamily="34" charset="0"/>
                <a:cs typeface="Arial" pitchFamily="34" charset="0"/>
              </a:rPr>
              <a:t>Concluding Thoughts</a:t>
            </a:r>
            <a:endParaRPr lang="en-US" b="1" u="sng" dirty="0">
              <a:solidFill>
                <a:schemeClr val="accent5">
                  <a:lumMod val="50000"/>
                </a:schemeClr>
              </a:solidFill>
              <a:latin typeface="Arial" pitchFamily="34" charset="0"/>
              <a:cs typeface="Arial" pitchFamily="34" charset="0"/>
            </a:endParaRPr>
          </a:p>
        </p:txBody>
      </p:sp>
      <p:sp>
        <p:nvSpPr>
          <p:cNvPr id="5" name="Content Placeholder 4"/>
          <p:cNvSpPr>
            <a:spLocks noGrp="1"/>
          </p:cNvSpPr>
          <p:nvPr>
            <p:ph idx="1"/>
          </p:nvPr>
        </p:nvSpPr>
        <p:spPr>
          <a:xfrm>
            <a:off x="457200" y="2133600"/>
            <a:ext cx="8229600" cy="4525963"/>
          </a:xfrm>
          <a:solidFill>
            <a:srgbClr val="DBEEF4">
              <a:alpha val="74902"/>
            </a:srgbClr>
          </a:solidFill>
          <a:ln w="38100">
            <a:solidFill>
              <a:srgbClr val="008000"/>
            </a:solidFill>
          </a:ln>
        </p:spPr>
        <p:txBody>
          <a:bodyPr>
            <a:normAutofit/>
          </a:bodyPr>
          <a:lstStyle/>
          <a:p>
            <a:pPr>
              <a:spcAft>
                <a:spcPts val="1200"/>
              </a:spcAft>
            </a:pPr>
            <a:r>
              <a:rPr lang="en-US" dirty="0" smtClean="0">
                <a:solidFill>
                  <a:schemeClr val="accent5">
                    <a:lumMod val="50000"/>
                  </a:schemeClr>
                </a:solidFill>
                <a:latin typeface="Arial" pitchFamily="34" charset="0"/>
                <a:cs typeface="Arial" pitchFamily="34" charset="0"/>
              </a:rPr>
              <a:t>We’re all in the </a:t>
            </a:r>
            <a:r>
              <a:rPr lang="en-US" b="1" u="sng" dirty="0" smtClean="0">
                <a:solidFill>
                  <a:schemeClr val="accent5">
                    <a:lumMod val="50000"/>
                  </a:schemeClr>
                </a:solidFill>
                <a:latin typeface="Arial" pitchFamily="34" charset="0"/>
                <a:cs typeface="Arial" pitchFamily="34" charset="0"/>
              </a:rPr>
              <a:t>VALLEY of the TEMPTER</a:t>
            </a:r>
            <a:r>
              <a:rPr lang="en-US" dirty="0" smtClean="0">
                <a:solidFill>
                  <a:schemeClr val="accent5">
                    <a:lumMod val="50000"/>
                  </a:schemeClr>
                </a:solidFill>
                <a:latin typeface="Arial" pitchFamily="34" charset="0"/>
                <a:cs typeface="Arial" pitchFamily="34" charset="0"/>
              </a:rPr>
              <a:t>.</a:t>
            </a:r>
          </a:p>
          <a:p>
            <a:pPr>
              <a:spcAft>
                <a:spcPts val="1200"/>
              </a:spcAft>
            </a:pPr>
            <a:r>
              <a:rPr lang="en-US" dirty="0" smtClean="0">
                <a:solidFill>
                  <a:schemeClr val="accent5">
                    <a:lumMod val="50000"/>
                  </a:schemeClr>
                </a:solidFill>
                <a:latin typeface="Arial" pitchFamily="34" charset="0"/>
                <a:cs typeface="Arial" pitchFamily="34" charset="0"/>
              </a:rPr>
              <a:t>Are you prepared to fight?</a:t>
            </a:r>
          </a:p>
          <a:p>
            <a:pPr>
              <a:spcAft>
                <a:spcPts val="1200"/>
              </a:spcAft>
            </a:pPr>
            <a:r>
              <a:rPr lang="en-US" dirty="0" smtClean="0">
                <a:solidFill>
                  <a:schemeClr val="accent5">
                    <a:lumMod val="50000"/>
                  </a:schemeClr>
                </a:solidFill>
                <a:latin typeface="Arial" pitchFamily="34" charset="0"/>
                <a:cs typeface="Arial" pitchFamily="34" charset="0"/>
              </a:rPr>
              <a:t>Who has the </a:t>
            </a:r>
            <a:r>
              <a:rPr lang="en-US" b="1" u="sng" dirty="0" smtClean="0">
                <a:solidFill>
                  <a:schemeClr val="accent5">
                    <a:lumMod val="50000"/>
                  </a:schemeClr>
                </a:solidFill>
                <a:latin typeface="Arial" pitchFamily="34" charset="0"/>
                <a:cs typeface="Arial" pitchFamily="34" charset="0"/>
              </a:rPr>
              <a:t>advantage</a:t>
            </a:r>
            <a:r>
              <a:rPr lang="en-US" dirty="0" smtClean="0">
                <a:solidFill>
                  <a:schemeClr val="accent5">
                    <a:lumMod val="50000"/>
                  </a:schemeClr>
                </a:solidFill>
                <a:latin typeface="Arial" pitchFamily="34" charset="0"/>
                <a:cs typeface="Arial" pitchFamily="34" charset="0"/>
              </a:rPr>
              <a:t>?</a:t>
            </a:r>
          </a:p>
        </p:txBody>
      </p:sp>
      <p:pic>
        <p:nvPicPr>
          <p:cNvPr id="7170" name="Picture 2"/>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5410200" y="3505200"/>
            <a:ext cx="2805113" cy="27162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chemeClr val="accent5">
                    <a:lumMod val="50000"/>
                  </a:schemeClr>
                </a:solidFill>
                <a:latin typeface="Arial" pitchFamily="34" charset="0"/>
                <a:cs typeface="Arial" pitchFamily="34" charset="0"/>
              </a:rPr>
              <a:t>Our Adversary</a:t>
            </a:r>
            <a:endParaRPr lang="en-US" b="1" u="sng" dirty="0">
              <a:solidFill>
                <a:schemeClr val="accent5">
                  <a:lumMod val="50000"/>
                </a:schemeClr>
              </a:solidFill>
              <a:latin typeface="Arial" pitchFamily="34" charset="0"/>
              <a:cs typeface="Arial" pitchFamily="34" charset="0"/>
            </a:endParaRPr>
          </a:p>
        </p:txBody>
      </p:sp>
      <p:sp>
        <p:nvSpPr>
          <p:cNvPr id="3" name="Content Placeholder 2"/>
          <p:cNvSpPr>
            <a:spLocks noGrp="1"/>
          </p:cNvSpPr>
          <p:nvPr>
            <p:ph idx="1"/>
          </p:nvPr>
        </p:nvSpPr>
        <p:spPr>
          <a:solidFill>
            <a:srgbClr val="DBEEF4">
              <a:alpha val="74902"/>
            </a:srgbClr>
          </a:solidFill>
          <a:ln w="38100">
            <a:solidFill>
              <a:schemeClr val="accent5">
                <a:lumMod val="50000"/>
              </a:schemeClr>
            </a:solidFill>
          </a:ln>
        </p:spPr>
        <p:txBody>
          <a:bodyPr/>
          <a:lstStyle/>
          <a:p>
            <a:pPr>
              <a:spcAft>
                <a:spcPts val="1200"/>
              </a:spcAft>
            </a:pPr>
            <a:r>
              <a:rPr lang="en-US" dirty="0" smtClean="0">
                <a:solidFill>
                  <a:schemeClr val="accent5">
                    <a:lumMod val="50000"/>
                  </a:schemeClr>
                </a:solidFill>
                <a:latin typeface="Arial" pitchFamily="34" charset="0"/>
                <a:cs typeface="Arial" pitchFamily="34" charset="0"/>
              </a:rPr>
              <a:t>Defined as “an opponent; an enemy.”</a:t>
            </a:r>
          </a:p>
          <a:p>
            <a:r>
              <a:rPr lang="en-US" b="1" i="1" dirty="0" smtClean="0">
                <a:solidFill>
                  <a:schemeClr val="accent1">
                    <a:lumMod val="75000"/>
                  </a:schemeClr>
                </a:solidFill>
                <a:latin typeface="Arial" pitchFamily="34" charset="0"/>
                <a:cs typeface="Arial" pitchFamily="34" charset="0"/>
              </a:rPr>
              <a:t>“Be sober, be vigilant; because your </a:t>
            </a:r>
            <a:r>
              <a:rPr lang="en-US" b="1" u="sng" dirty="0" smtClean="0">
                <a:solidFill>
                  <a:schemeClr val="accent1">
                    <a:lumMod val="75000"/>
                  </a:schemeClr>
                </a:solidFill>
                <a:latin typeface="Arial" pitchFamily="34" charset="0"/>
                <a:cs typeface="Arial" pitchFamily="34" charset="0"/>
              </a:rPr>
              <a:t>adversary</a:t>
            </a:r>
            <a:r>
              <a:rPr lang="en-US" b="1" i="1" dirty="0" smtClean="0">
                <a:solidFill>
                  <a:schemeClr val="accent1">
                    <a:lumMod val="75000"/>
                  </a:schemeClr>
                </a:solidFill>
                <a:latin typeface="Arial" pitchFamily="34" charset="0"/>
                <a:cs typeface="Arial" pitchFamily="34" charset="0"/>
              </a:rPr>
              <a:t> the devil walks about like a roaring lion, seeking whom he may </a:t>
            </a:r>
            <a:r>
              <a:rPr lang="en-US" b="1" u="sng" dirty="0" smtClean="0">
                <a:solidFill>
                  <a:schemeClr val="accent1">
                    <a:lumMod val="75000"/>
                  </a:schemeClr>
                </a:solidFill>
                <a:latin typeface="Arial" pitchFamily="34" charset="0"/>
                <a:cs typeface="Arial" pitchFamily="34" charset="0"/>
              </a:rPr>
              <a:t>devour</a:t>
            </a:r>
            <a:r>
              <a:rPr lang="en-US" b="1" i="1" dirty="0" smtClean="0">
                <a:solidFill>
                  <a:schemeClr val="accent1">
                    <a:lumMod val="75000"/>
                  </a:schemeClr>
                </a:solidFill>
                <a:latin typeface="Arial" pitchFamily="34" charset="0"/>
                <a:cs typeface="Arial" pitchFamily="34" charset="0"/>
              </a:rPr>
              <a:t>.” {1 Peter 1:5-8}</a:t>
            </a:r>
            <a:endParaRPr lang="en-US" b="1" i="1" dirty="0">
              <a:solidFill>
                <a:schemeClr val="accent1">
                  <a:lumMod val="75000"/>
                </a:schemeClr>
              </a:solidFill>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5867400" y="3962400"/>
            <a:ext cx="2819400" cy="213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chemeClr val="accent5">
                    <a:lumMod val="50000"/>
                  </a:schemeClr>
                </a:solidFill>
                <a:latin typeface="Arial" pitchFamily="34" charset="0"/>
                <a:cs typeface="Arial" pitchFamily="34" charset="0"/>
              </a:rPr>
              <a:t>Great Deceiver</a:t>
            </a:r>
            <a:endParaRPr lang="en-US" b="1" u="sng" dirty="0">
              <a:solidFill>
                <a:schemeClr val="accent5">
                  <a:lumMod val="50000"/>
                </a:schemeClr>
              </a:solidFill>
              <a:latin typeface="Arial" pitchFamily="34" charset="0"/>
              <a:cs typeface="Arial" pitchFamily="34" charset="0"/>
            </a:endParaRPr>
          </a:p>
        </p:txBody>
      </p:sp>
      <p:sp>
        <p:nvSpPr>
          <p:cNvPr id="3" name="Content Placeholder 2"/>
          <p:cNvSpPr>
            <a:spLocks noGrp="1"/>
          </p:cNvSpPr>
          <p:nvPr>
            <p:ph idx="1"/>
          </p:nvPr>
        </p:nvSpPr>
        <p:spPr>
          <a:solidFill>
            <a:srgbClr val="DBEEF4">
              <a:alpha val="74902"/>
            </a:srgbClr>
          </a:solidFill>
          <a:ln w="38100">
            <a:solidFill>
              <a:schemeClr val="accent5">
                <a:lumMod val="50000"/>
              </a:schemeClr>
            </a:solidFill>
          </a:ln>
        </p:spPr>
        <p:txBody>
          <a:bodyPr/>
          <a:lstStyle/>
          <a:p>
            <a:pPr>
              <a:spcAft>
                <a:spcPts val="600"/>
              </a:spcAft>
            </a:pPr>
            <a:r>
              <a:rPr lang="en-US" dirty="0" smtClean="0">
                <a:solidFill>
                  <a:schemeClr val="accent5">
                    <a:lumMod val="50000"/>
                  </a:schemeClr>
                </a:solidFill>
                <a:latin typeface="Arial" pitchFamily="34" charset="0"/>
                <a:cs typeface="Arial" pitchFamily="34" charset="0"/>
              </a:rPr>
              <a:t>Defined as “to cause to stray, to lead away from the right way.”</a:t>
            </a:r>
          </a:p>
          <a:p>
            <a:r>
              <a:rPr lang="en-US" b="1" i="1" dirty="0" smtClean="0">
                <a:solidFill>
                  <a:schemeClr val="accent1">
                    <a:lumMod val="75000"/>
                  </a:schemeClr>
                </a:solidFill>
                <a:latin typeface="Arial" pitchFamily="34" charset="0"/>
                <a:cs typeface="Arial" pitchFamily="34" charset="0"/>
              </a:rPr>
              <a:t>“So the great dragon was cast out, that serpent of old, called the Devil and Satan, who </a:t>
            </a:r>
            <a:r>
              <a:rPr lang="en-US" b="1" u="sng" dirty="0" smtClean="0">
                <a:solidFill>
                  <a:schemeClr val="accent1">
                    <a:lumMod val="75000"/>
                  </a:schemeClr>
                </a:solidFill>
                <a:latin typeface="Arial" pitchFamily="34" charset="0"/>
                <a:cs typeface="Arial" pitchFamily="34" charset="0"/>
              </a:rPr>
              <a:t>deceives the whole world</a:t>
            </a:r>
            <a:r>
              <a:rPr lang="en-US" b="1" i="1" dirty="0" smtClean="0">
                <a:solidFill>
                  <a:schemeClr val="accent1">
                    <a:lumMod val="75000"/>
                  </a:schemeClr>
                </a:solidFill>
                <a:latin typeface="Arial" pitchFamily="34" charset="0"/>
                <a:cs typeface="Arial" pitchFamily="34" charset="0"/>
              </a:rPr>
              <a:t>; he was cast to the earth, and his angels were cast out with him.” </a:t>
            </a:r>
            <a:br>
              <a:rPr lang="en-US" b="1" i="1" dirty="0" smtClean="0">
                <a:solidFill>
                  <a:schemeClr val="accent1">
                    <a:lumMod val="75000"/>
                  </a:schemeClr>
                </a:solidFill>
                <a:latin typeface="Arial" pitchFamily="34" charset="0"/>
                <a:cs typeface="Arial" pitchFamily="34" charset="0"/>
              </a:rPr>
            </a:br>
            <a:r>
              <a:rPr lang="en-US" b="1" i="1" dirty="0" smtClean="0">
                <a:solidFill>
                  <a:schemeClr val="accent1">
                    <a:lumMod val="75000"/>
                  </a:schemeClr>
                </a:solidFill>
                <a:latin typeface="Arial" pitchFamily="34" charset="0"/>
                <a:cs typeface="Arial" pitchFamily="34" charset="0"/>
              </a:rPr>
              <a:t>{Revelation 12:9}</a:t>
            </a:r>
            <a:endParaRPr lang="en-US" b="1" i="1" dirty="0">
              <a:solidFill>
                <a:schemeClr val="accent1">
                  <a:lumMod val="75000"/>
                </a:schemeClr>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6934200" y="5105400"/>
            <a:ext cx="1227137" cy="7461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chemeClr val="accent5">
                    <a:lumMod val="50000"/>
                  </a:schemeClr>
                </a:solidFill>
                <a:latin typeface="Arial" pitchFamily="34" charset="0"/>
                <a:cs typeface="Arial" pitchFamily="34" charset="0"/>
              </a:rPr>
              <a:t>Father of Lies</a:t>
            </a:r>
            <a:endParaRPr lang="en-US" b="1" u="sng" dirty="0">
              <a:solidFill>
                <a:schemeClr val="accent5">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2057400"/>
            <a:ext cx="8229600" cy="4525963"/>
          </a:xfrm>
          <a:solidFill>
            <a:srgbClr val="DBEEF4">
              <a:alpha val="74902"/>
            </a:srgbClr>
          </a:solidFill>
          <a:ln w="38100">
            <a:solidFill>
              <a:schemeClr val="accent5">
                <a:lumMod val="50000"/>
              </a:schemeClr>
            </a:solidFill>
          </a:ln>
        </p:spPr>
        <p:txBody>
          <a:bodyPr>
            <a:normAutofit fontScale="92500"/>
          </a:bodyPr>
          <a:lstStyle/>
          <a:p>
            <a:r>
              <a:rPr lang="en-US" dirty="0" smtClean="0">
                <a:solidFill>
                  <a:schemeClr val="accent5">
                    <a:lumMod val="50000"/>
                  </a:schemeClr>
                </a:solidFill>
                <a:latin typeface="Arial" pitchFamily="34" charset="0"/>
                <a:cs typeface="Arial" pitchFamily="34" charset="0"/>
              </a:rPr>
              <a:t>There’s no truth in him, and he never tells            the truth!</a:t>
            </a:r>
          </a:p>
          <a:p>
            <a:r>
              <a:rPr lang="en-US" b="1" i="1" dirty="0" smtClean="0">
                <a:solidFill>
                  <a:schemeClr val="accent1">
                    <a:lumMod val="75000"/>
                  </a:schemeClr>
                </a:solidFill>
                <a:latin typeface="Arial" pitchFamily="34" charset="0"/>
                <a:cs typeface="Arial" pitchFamily="34" charset="0"/>
              </a:rPr>
              <a:t>“You are of your father the devil, and the desires of your father you want to do. He was a murderer from the beginning, and does not stand in the truth, because there is no truth in him. When he speaks a lie, he speaks from his own resources, for he is a </a:t>
            </a:r>
            <a:r>
              <a:rPr lang="en-US" b="1" u="sng" dirty="0" smtClean="0">
                <a:solidFill>
                  <a:schemeClr val="accent1">
                    <a:lumMod val="75000"/>
                  </a:schemeClr>
                </a:solidFill>
                <a:latin typeface="Arial" pitchFamily="34" charset="0"/>
                <a:cs typeface="Arial" pitchFamily="34" charset="0"/>
              </a:rPr>
              <a:t>liar and the father of it</a:t>
            </a:r>
            <a:r>
              <a:rPr lang="en-US" b="1" i="1" dirty="0" smtClean="0">
                <a:solidFill>
                  <a:schemeClr val="accent1">
                    <a:lumMod val="75000"/>
                  </a:schemeClr>
                </a:solidFill>
                <a:latin typeface="Arial" pitchFamily="34" charset="0"/>
                <a:cs typeface="Arial" pitchFamily="34" charset="0"/>
              </a:rPr>
              <a:t>.” {John 8:44}</a:t>
            </a:r>
            <a:endParaRPr lang="en-US" b="1" i="1" dirty="0">
              <a:solidFill>
                <a:schemeClr val="accent1">
                  <a:lumMod val="75000"/>
                </a:schemeClr>
              </a:solidFill>
              <a:latin typeface="Arial" pitchFamily="34" charset="0"/>
              <a:cs typeface="Arial" pitchFamily="34" charset="0"/>
            </a:endParaRPr>
          </a:p>
        </p:txBody>
      </p:sp>
      <p:pic>
        <p:nvPicPr>
          <p:cNvPr id="4099"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6629400" y="228600"/>
            <a:ext cx="2514600" cy="18716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chemeClr val="accent5">
                    <a:lumMod val="50000"/>
                  </a:schemeClr>
                </a:solidFill>
                <a:latin typeface="Arial" pitchFamily="34" charset="0"/>
                <a:cs typeface="Arial" pitchFamily="34" charset="0"/>
              </a:rPr>
              <a:t>Prince of This World</a:t>
            </a:r>
            <a:endParaRPr lang="en-US" b="1" u="sng" dirty="0">
              <a:solidFill>
                <a:schemeClr val="accent5">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2057400"/>
            <a:ext cx="8229600" cy="4525963"/>
          </a:xfrm>
          <a:solidFill>
            <a:srgbClr val="DBEEF4">
              <a:alpha val="74902"/>
            </a:srgbClr>
          </a:solidFill>
          <a:ln w="38100">
            <a:solidFill>
              <a:schemeClr val="accent5">
                <a:lumMod val="50000"/>
              </a:schemeClr>
            </a:solidFill>
          </a:ln>
        </p:spPr>
        <p:txBody>
          <a:bodyPr>
            <a:normAutofit/>
          </a:bodyPr>
          <a:lstStyle/>
          <a:p>
            <a:pPr>
              <a:spcAft>
                <a:spcPts val="1200"/>
              </a:spcAft>
            </a:pPr>
            <a:r>
              <a:rPr lang="en-US" dirty="0" smtClean="0">
                <a:solidFill>
                  <a:schemeClr val="accent5">
                    <a:lumMod val="50000"/>
                  </a:schemeClr>
                </a:solidFill>
                <a:latin typeface="Arial" pitchFamily="34" charset="0"/>
                <a:cs typeface="Arial" pitchFamily="34" charset="0"/>
              </a:rPr>
              <a:t>Spiritual ruler of evil spirits and demons.</a:t>
            </a:r>
          </a:p>
          <a:p>
            <a:pPr>
              <a:spcAft>
                <a:spcPts val="1200"/>
              </a:spcAft>
            </a:pPr>
            <a:r>
              <a:rPr lang="en-US" b="1" i="1" dirty="0" smtClean="0">
                <a:solidFill>
                  <a:schemeClr val="accent1">
                    <a:lumMod val="75000"/>
                  </a:schemeClr>
                </a:solidFill>
                <a:latin typeface="Arial" pitchFamily="34" charset="0"/>
                <a:cs typeface="Arial" pitchFamily="34" charset="0"/>
              </a:rPr>
              <a:t>“Whose minds the </a:t>
            </a:r>
            <a:r>
              <a:rPr lang="en-US" b="1" u="sng" dirty="0" smtClean="0">
                <a:solidFill>
                  <a:schemeClr val="accent1">
                    <a:lumMod val="75000"/>
                  </a:schemeClr>
                </a:solidFill>
                <a:latin typeface="Arial" pitchFamily="34" charset="0"/>
                <a:cs typeface="Arial" pitchFamily="34" charset="0"/>
              </a:rPr>
              <a:t>god of this age</a:t>
            </a:r>
            <a:r>
              <a:rPr lang="en-US" b="1" dirty="0" smtClean="0">
                <a:solidFill>
                  <a:schemeClr val="accent1">
                    <a:lumMod val="75000"/>
                  </a:schemeClr>
                </a:solidFill>
                <a:latin typeface="Arial" pitchFamily="34" charset="0"/>
                <a:cs typeface="Arial" pitchFamily="34" charset="0"/>
              </a:rPr>
              <a:t> </a:t>
            </a:r>
            <a:r>
              <a:rPr lang="en-US" b="1" i="1" dirty="0" smtClean="0">
                <a:solidFill>
                  <a:schemeClr val="accent1">
                    <a:lumMod val="75000"/>
                  </a:schemeClr>
                </a:solidFill>
                <a:latin typeface="Arial" pitchFamily="34" charset="0"/>
                <a:cs typeface="Arial" pitchFamily="34" charset="0"/>
              </a:rPr>
              <a:t>has blinded, who do not believe, lest the light of the gospel of the glory of Christ, who is the image of God, should shine on them.” {2 Corinthians 4:4}</a:t>
            </a:r>
            <a:endParaRPr lang="en-US" b="1" i="1" dirty="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chemeClr val="accent5">
                    <a:lumMod val="50000"/>
                  </a:schemeClr>
                </a:solidFill>
                <a:latin typeface="Arial" pitchFamily="34" charset="0"/>
                <a:cs typeface="Arial" pitchFamily="34" charset="0"/>
              </a:rPr>
              <a:t>The Wicked One</a:t>
            </a:r>
            <a:endParaRPr lang="en-US" b="1" u="sng" dirty="0">
              <a:solidFill>
                <a:schemeClr val="accent5">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2057400"/>
            <a:ext cx="8229600" cy="4525963"/>
          </a:xfrm>
          <a:solidFill>
            <a:srgbClr val="DBEEF4">
              <a:alpha val="74902"/>
            </a:srgbClr>
          </a:solidFill>
          <a:ln w="38100">
            <a:solidFill>
              <a:schemeClr val="accent5">
                <a:lumMod val="50000"/>
              </a:schemeClr>
            </a:solidFill>
          </a:ln>
        </p:spPr>
        <p:txBody>
          <a:bodyPr>
            <a:normAutofit/>
          </a:bodyPr>
          <a:lstStyle/>
          <a:p>
            <a:pPr>
              <a:spcAft>
                <a:spcPts val="1200"/>
              </a:spcAft>
            </a:pPr>
            <a:r>
              <a:rPr lang="en-US" dirty="0" smtClean="0">
                <a:solidFill>
                  <a:schemeClr val="accent5">
                    <a:lumMod val="50000"/>
                  </a:schemeClr>
                </a:solidFill>
                <a:latin typeface="Arial" pitchFamily="34" charset="0"/>
                <a:cs typeface="Arial" pitchFamily="34" charset="0"/>
              </a:rPr>
              <a:t>Intentions are wickedness and destruction.</a:t>
            </a:r>
          </a:p>
          <a:p>
            <a:pPr>
              <a:spcAft>
                <a:spcPts val="1200"/>
              </a:spcAft>
            </a:pPr>
            <a:r>
              <a:rPr lang="en-US" b="1" i="1" dirty="0" smtClean="0">
                <a:solidFill>
                  <a:schemeClr val="accent1">
                    <a:lumMod val="75000"/>
                  </a:schemeClr>
                </a:solidFill>
                <a:latin typeface="Arial" pitchFamily="34" charset="0"/>
                <a:cs typeface="Arial" pitchFamily="34" charset="0"/>
              </a:rPr>
              <a:t>“When anyone hears the word of the kingdom, and does not understand it, then the </a:t>
            </a:r>
            <a:r>
              <a:rPr lang="en-US" b="1" u="sng" dirty="0" smtClean="0">
                <a:solidFill>
                  <a:schemeClr val="accent1">
                    <a:lumMod val="75000"/>
                  </a:schemeClr>
                </a:solidFill>
                <a:latin typeface="Arial" pitchFamily="34" charset="0"/>
                <a:cs typeface="Arial" pitchFamily="34" charset="0"/>
              </a:rPr>
              <a:t>wicked one</a:t>
            </a:r>
            <a:r>
              <a:rPr lang="en-US" b="1" dirty="0" smtClean="0">
                <a:solidFill>
                  <a:schemeClr val="accent1">
                    <a:lumMod val="75000"/>
                  </a:schemeClr>
                </a:solidFill>
                <a:latin typeface="Arial" pitchFamily="34" charset="0"/>
                <a:cs typeface="Arial" pitchFamily="34" charset="0"/>
              </a:rPr>
              <a:t> </a:t>
            </a:r>
            <a:r>
              <a:rPr lang="en-US" b="1" i="1" dirty="0" smtClean="0">
                <a:solidFill>
                  <a:schemeClr val="accent1">
                    <a:lumMod val="75000"/>
                  </a:schemeClr>
                </a:solidFill>
                <a:latin typeface="Arial" pitchFamily="34" charset="0"/>
                <a:cs typeface="Arial" pitchFamily="34" charset="0"/>
              </a:rPr>
              <a:t>comes and snatches away what was sown in his heart. This is he who received seed by the wayside.” {Matthew 13:19}</a:t>
            </a:r>
            <a:endParaRPr lang="en-US" b="1" i="1" dirty="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chemeClr val="accent5">
                    <a:lumMod val="50000"/>
                  </a:schemeClr>
                </a:solidFill>
                <a:latin typeface="Arial" pitchFamily="34" charset="0"/>
                <a:cs typeface="Arial" pitchFamily="34" charset="0"/>
              </a:rPr>
              <a:t>The Devil’s Schemes</a:t>
            </a:r>
            <a:endParaRPr lang="en-US" b="1" u="sng" dirty="0">
              <a:solidFill>
                <a:schemeClr val="accent5">
                  <a:lumMod val="50000"/>
                </a:schemeClr>
              </a:solidFill>
              <a:latin typeface="Arial" pitchFamily="34" charset="0"/>
              <a:cs typeface="Arial" pitchFamily="34" charset="0"/>
            </a:endParaRPr>
          </a:p>
        </p:txBody>
      </p:sp>
      <p:sp>
        <p:nvSpPr>
          <p:cNvPr id="5" name="Content Placeholder 4"/>
          <p:cNvSpPr>
            <a:spLocks noGrp="1"/>
          </p:cNvSpPr>
          <p:nvPr>
            <p:ph idx="1"/>
          </p:nvPr>
        </p:nvSpPr>
        <p:spPr>
          <a:solidFill>
            <a:srgbClr val="DBEEF4">
              <a:alpha val="74902"/>
            </a:srgbClr>
          </a:solidFill>
          <a:ln>
            <a:solidFill>
              <a:schemeClr val="accent5">
                <a:lumMod val="50000"/>
              </a:schemeClr>
            </a:solidFill>
          </a:ln>
        </p:spPr>
        <p:txBody>
          <a:bodyPr/>
          <a:lstStyle/>
          <a:p>
            <a:r>
              <a:rPr lang="en-US" sz="4000" b="1" dirty="0" smtClean="0">
                <a:solidFill>
                  <a:schemeClr val="accent5">
                    <a:lumMod val="50000"/>
                  </a:schemeClr>
                </a:solidFill>
                <a:latin typeface="Arial" pitchFamily="34" charset="0"/>
                <a:cs typeface="Arial" pitchFamily="34" charset="0"/>
              </a:rPr>
              <a:t>Discourage</a:t>
            </a:r>
            <a:r>
              <a:rPr lang="en-US" dirty="0" smtClean="0">
                <a:solidFill>
                  <a:schemeClr val="accent5">
                    <a:lumMod val="50000"/>
                  </a:schemeClr>
                </a:solidFill>
                <a:latin typeface="Arial" pitchFamily="34" charset="0"/>
                <a:cs typeface="Arial" pitchFamily="34" charset="0"/>
              </a:rPr>
              <a:t> …</a:t>
            </a:r>
          </a:p>
          <a:p>
            <a:r>
              <a:rPr lang="en-US" sz="4000" b="1" dirty="0" smtClean="0">
                <a:solidFill>
                  <a:schemeClr val="accent5">
                    <a:lumMod val="50000"/>
                  </a:schemeClr>
                </a:solidFill>
                <a:latin typeface="Arial" pitchFamily="34" charset="0"/>
                <a:cs typeface="Arial" pitchFamily="34" charset="0"/>
              </a:rPr>
              <a:t>Distract</a:t>
            </a:r>
            <a:r>
              <a:rPr lang="en-US" dirty="0" smtClean="0">
                <a:solidFill>
                  <a:schemeClr val="accent5">
                    <a:lumMod val="50000"/>
                  </a:schemeClr>
                </a:solidFill>
                <a:latin typeface="Arial" pitchFamily="34" charset="0"/>
                <a:cs typeface="Arial" pitchFamily="34" charset="0"/>
              </a:rPr>
              <a:t> …</a:t>
            </a:r>
          </a:p>
          <a:p>
            <a:r>
              <a:rPr lang="en-US" sz="4000" b="1" dirty="0" smtClean="0">
                <a:solidFill>
                  <a:schemeClr val="accent5">
                    <a:lumMod val="50000"/>
                  </a:schemeClr>
                </a:solidFill>
                <a:latin typeface="Arial" pitchFamily="34" charset="0"/>
                <a:cs typeface="Arial" pitchFamily="34" charset="0"/>
              </a:rPr>
              <a:t>Deceive</a:t>
            </a:r>
            <a:r>
              <a:rPr lang="en-US" dirty="0" smtClean="0">
                <a:solidFill>
                  <a:schemeClr val="accent5">
                    <a:lumMod val="50000"/>
                  </a:schemeClr>
                </a:solidFill>
                <a:latin typeface="Arial" pitchFamily="34" charset="0"/>
                <a:cs typeface="Arial" pitchFamily="34" charset="0"/>
              </a:rPr>
              <a:t> …</a:t>
            </a:r>
          </a:p>
          <a:p>
            <a:r>
              <a:rPr lang="en-US" sz="4000" b="1" dirty="0" smtClean="0">
                <a:solidFill>
                  <a:schemeClr val="accent5">
                    <a:lumMod val="50000"/>
                  </a:schemeClr>
                </a:solidFill>
                <a:latin typeface="Arial" pitchFamily="34" charset="0"/>
                <a:cs typeface="Arial" pitchFamily="34" charset="0"/>
              </a:rPr>
              <a:t>Destroy</a:t>
            </a:r>
            <a:r>
              <a:rPr lang="en-US" dirty="0" smtClean="0">
                <a:solidFill>
                  <a:schemeClr val="accent5">
                    <a:lumMod val="50000"/>
                  </a:schemeClr>
                </a:solidFill>
                <a:latin typeface="Arial" pitchFamily="34" charset="0"/>
                <a:cs typeface="Arial" pitchFamily="34" charset="0"/>
              </a:rPr>
              <a:t>!</a:t>
            </a:r>
            <a:endParaRPr lang="en-US" dirty="0">
              <a:solidFill>
                <a:schemeClr val="accent5">
                  <a:lumMod val="50000"/>
                </a:schemeClr>
              </a:solidFill>
              <a:latin typeface="Arial" pitchFamily="34" charset="0"/>
              <a:cs typeface="Arial" pitchFamily="34" charset="0"/>
            </a:endParaRPr>
          </a:p>
        </p:txBody>
      </p:sp>
      <p:pic>
        <p:nvPicPr>
          <p:cNvPr id="5123"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4648200" y="3124200"/>
            <a:ext cx="3933825" cy="2952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5123"/>
                                        </p:tgtEl>
                                        <p:attrNameLst>
                                          <p:attrName>style.visibility</p:attrName>
                                        </p:attrNameLst>
                                      </p:cBhvr>
                                      <p:to>
                                        <p:strVal val="visible"/>
                                      </p:to>
                                    </p:set>
                                    <p:anim calcmode="lin" valueType="num">
                                      <p:cBhvr>
                                        <p:cTn id="27" dur="500" fill="hold"/>
                                        <p:tgtEl>
                                          <p:spTgt spid="5123"/>
                                        </p:tgtEl>
                                        <p:attrNameLst>
                                          <p:attrName>ppt_w</p:attrName>
                                        </p:attrNameLst>
                                      </p:cBhvr>
                                      <p:tavLst>
                                        <p:tav tm="0">
                                          <p:val>
                                            <p:fltVal val="0"/>
                                          </p:val>
                                        </p:tav>
                                        <p:tav tm="100000">
                                          <p:val>
                                            <p:strVal val="#ppt_w"/>
                                          </p:val>
                                        </p:tav>
                                      </p:tavLst>
                                    </p:anim>
                                    <p:anim calcmode="lin" valueType="num">
                                      <p:cBhvr>
                                        <p:cTn id="28" dur="500" fill="hold"/>
                                        <p:tgtEl>
                                          <p:spTgt spid="51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chemeClr val="accent5">
                    <a:lumMod val="50000"/>
                  </a:schemeClr>
                </a:solidFill>
                <a:latin typeface="Arial" pitchFamily="34" charset="0"/>
                <a:cs typeface="Arial" pitchFamily="34" charset="0"/>
              </a:rPr>
              <a:t>The Game Plan</a:t>
            </a:r>
            <a:endParaRPr lang="en-US" b="1" u="sng" dirty="0">
              <a:solidFill>
                <a:schemeClr val="accent5">
                  <a:lumMod val="50000"/>
                </a:schemeClr>
              </a:solidFill>
              <a:latin typeface="Arial" pitchFamily="34" charset="0"/>
              <a:cs typeface="Arial" pitchFamily="34" charset="0"/>
            </a:endParaRPr>
          </a:p>
        </p:txBody>
      </p:sp>
      <p:sp>
        <p:nvSpPr>
          <p:cNvPr id="5" name="Content Placeholder 4"/>
          <p:cNvSpPr>
            <a:spLocks noGrp="1"/>
          </p:cNvSpPr>
          <p:nvPr>
            <p:ph idx="1"/>
          </p:nvPr>
        </p:nvSpPr>
        <p:spPr>
          <a:solidFill>
            <a:schemeClr val="accent5">
              <a:lumMod val="20000"/>
              <a:lumOff val="80000"/>
              <a:alpha val="74902"/>
            </a:schemeClr>
          </a:solidFill>
          <a:ln w="38100">
            <a:solidFill>
              <a:schemeClr val="accent5">
                <a:lumMod val="50000"/>
              </a:schemeClr>
            </a:solidFill>
          </a:ln>
        </p:spPr>
        <p:txBody>
          <a:bodyPr>
            <a:normAutofit/>
          </a:bodyPr>
          <a:lstStyle/>
          <a:p>
            <a:r>
              <a:rPr lang="en-US" dirty="0" smtClean="0">
                <a:solidFill>
                  <a:schemeClr val="accent5">
                    <a:lumMod val="50000"/>
                  </a:schemeClr>
                </a:solidFill>
                <a:latin typeface="Arial Narrow" pitchFamily="34" charset="0"/>
                <a:cs typeface="Arial" pitchFamily="34" charset="0"/>
              </a:rPr>
              <a:t>Current </a:t>
            </a:r>
            <a:r>
              <a:rPr lang="en-US" b="1" u="sng" dirty="0" smtClean="0">
                <a:solidFill>
                  <a:schemeClr val="accent5">
                    <a:lumMod val="50000"/>
                  </a:schemeClr>
                </a:solidFill>
                <a:latin typeface="Arial Narrow" pitchFamily="34" charset="0"/>
                <a:cs typeface="Arial" pitchFamily="34" charset="0"/>
              </a:rPr>
              <a:t>DESIRE</a:t>
            </a:r>
          </a:p>
          <a:p>
            <a:pPr lvl="1">
              <a:spcBef>
                <a:spcPts val="0"/>
              </a:spcBef>
              <a:spcAft>
                <a:spcPts val="1200"/>
              </a:spcAft>
            </a:pPr>
            <a:r>
              <a:rPr lang="en-US" i="1" dirty="0" smtClean="0">
                <a:solidFill>
                  <a:schemeClr val="accent5">
                    <a:lumMod val="50000"/>
                  </a:schemeClr>
                </a:solidFill>
                <a:latin typeface="Arial Narrow" pitchFamily="34" charset="0"/>
                <a:cs typeface="Arial" pitchFamily="34" charset="0"/>
              </a:rPr>
              <a:t>“But each one is tempted when he is drawn away by his own desires and enticed.”  {James 1:14}</a:t>
            </a:r>
          </a:p>
          <a:p>
            <a:r>
              <a:rPr lang="en-US" dirty="0" smtClean="0">
                <a:solidFill>
                  <a:schemeClr val="accent5">
                    <a:lumMod val="50000"/>
                  </a:schemeClr>
                </a:solidFill>
                <a:latin typeface="Arial Narrow" pitchFamily="34" charset="0"/>
                <a:cs typeface="Arial" pitchFamily="34" charset="0"/>
              </a:rPr>
              <a:t>The Right </a:t>
            </a:r>
            <a:r>
              <a:rPr lang="en-US" b="1" u="sng" dirty="0" smtClean="0">
                <a:solidFill>
                  <a:schemeClr val="accent5">
                    <a:lumMod val="50000"/>
                  </a:schemeClr>
                </a:solidFill>
                <a:latin typeface="Arial Narrow" pitchFamily="34" charset="0"/>
                <a:cs typeface="Arial" pitchFamily="34" charset="0"/>
              </a:rPr>
              <a:t>BAIT</a:t>
            </a:r>
          </a:p>
          <a:p>
            <a:pPr lvl="1">
              <a:spcBef>
                <a:spcPts val="0"/>
              </a:spcBef>
              <a:spcAft>
                <a:spcPts val="600"/>
              </a:spcAft>
            </a:pPr>
            <a:r>
              <a:rPr lang="en-US" i="1" dirty="0" smtClean="0">
                <a:solidFill>
                  <a:schemeClr val="accent5">
                    <a:lumMod val="50000"/>
                  </a:schemeClr>
                </a:solidFill>
                <a:latin typeface="Arial Narrow" pitchFamily="34" charset="0"/>
                <a:cs typeface="Arial" pitchFamily="34" charset="0"/>
              </a:rPr>
              <a:t>“So when the woman saw that the tree was </a:t>
            </a:r>
            <a:r>
              <a:rPr lang="en-US" b="1" u="sng" dirty="0" smtClean="0">
                <a:solidFill>
                  <a:schemeClr val="accent5">
                    <a:lumMod val="50000"/>
                  </a:schemeClr>
                </a:solidFill>
                <a:latin typeface="Arial Narrow" pitchFamily="34" charset="0"/>
                <a:cs typeface="Arial" pitchFamily="34" charset="0"/>
              </a:rPr>
              <a:t>good for food</a:t>
            </a:r>
            <a:r>
              <a:rPr lang="en-US" i="1" dirty="0" smtClean="0">
                <a:solidFill>
                  <a:schemeClr val="accent5">
                    <a:lumMod val="50000"/>
                  </a:schemeClr>
                </a:solidFill>
                <a:latin typeface="Arial Narrow" pitchFamily="34" charset="0"/>
                <a:cs typeface="Arial" pitchFamily="34" charset="0"/>
              </a:rPr>
              <a:t>, that it was </a:t>
            </a:r>
            <a:r>
              <a:rPr lang="en-US" b="1" u="sng" dirty="0" smtClean="0">
                <a:solidFill>
                  <a:schemeClr val="accent5">
                    <a:lumMod val="50000"/>
                  </a:schemeClr>
                </a:solidFill>
                <a:latin typeface="Arial Narrow" pitchFamily="34" charset="0"/>
                <a:cs typeface="Arial" pitchFamily="34" charset="0"/>
              </a:rPr>
              <a:t>pleasant to the eyes</a:t>
            </a:r>
            <a:r>
              <a:rPr lang="en-US" i="1" dirty="0" smtClean="0">
                <a:solidFill>
                  <a:schemeClr val="accent5">
                    <a:lumMod val="50000"/>
                  </a:schemeClr>
                </a:solidFill>
                <a:latin typeface="Arial Narrow" pitchFamily="34" charset="0"/>
                <a:cs typeface="Arial" pitchFamily="34" charset="0"/>
              </a:rPr>
              <a:t>, and a tree </a:t>
            </a:r>
            <a:r>
              <a:rPr lang="en-US" b="1" u="sng" dirty="0" smtClean="0">
                <a:solidFill>
                  <a:schemeClr val="accent5">
                    <a:lumMod val="50000"/>
                  </a:schemeClr>
                </a:solidFill>
                <a:latin typeface="Arial Narrow" pitchFamily="34" charset="0"/>
                <a:cs typeface="Arial" pitchFamily="34" charset="0"/>
              </a:rPr>
              <a:t>desirable to make one wise</a:t>
            </a:r>
            <a:r>
              <a:rPr lang="en-US" i="1" dirty="0" smtClean="0">
                <a:solidFill>
                  <a:schemeClr val="accent5">
                    <a:lumMod val="50000"/>
                  </a:schemeClr>
                </a:solidFill>
                <a:latin typeface="Arial Narrow" pitchFamily="34" charset="0"/>
                <a:cs typeface="Arial" pitchFamily="34" charset="0"/>
              </a:rPr>
              <a:t>, she took of its fruit and ate. She also gave to her husband with her, and he ate.” {Genesis 3:6}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22437"/>
            <a:ext cx="8229600" cy="4525963"/>
          </a:xfrm>
          <a:solidFill>
            <a:srgbClr val="DBEEF4">
              <a:alpha val="74902"/>
            </a:srgbClr>
          </a:solidFill>
          <a:ln w="38100">
            <a:solidFill>
              <a:schemeClr val="accent5">
                <a:lumMod val="50000"/>
              </a:schemeClr>
            </a:solidFill>
          </a:ln>
        </p:spPr>
        <p:txBody>
          <a:bodyPr>
            <a:normAutofit/>
          </a:bodyPr>
          <a:lstStyle/>
          <a:p>
            <a:r>
              <a:rPr lang="en-US" dirty="0" smtClean="0">
                <a:solidFill>
                  <a:schemeClr val="accent5">
                    <a:lumMod val="50000"/>
                  </a:schemeClr>
                </a:solidFill>
                <a:latin typeface="Arial Narrow" pitchFamily="34" charset="0"/>
              </a:rPr>
              <a:t>Wrong </a:t>
            </a:r>
            <a:r>
              <a:rPr lang="en-US" b="1" u="sng" dirty="0" smtClean="0">
                <a:solidFill>
                  <a:schemeClr val="accent5">
                    <a:lumMod val="50000"/>
                  </a:schemeClr>
                </a:solidFill>
                <a:latin typeface="Arial Narrow" pitchFamily="34" charset="0"/>
              </a:rPr>
              <a:t>CHOICE</a:t>
            </a:r>
          </a:p>
          <a:p>
            <a:pPr lvl="1">
              <a:spcBef>
                <a:spcPts val="0"/>
              </a:spcBef>
              <a:spcAft>
                <a:spcPts val="1200"/>
              </a:spcAft>
            </a:pPr>
            <a:r>
              <a:rPr lang="en-US" i="1" dirty="0" smtClean="0">
                <a:solidFill>
                  <a:schemeClr val="accent5">
                    <a:lumMod val="50000"/>
                  </a:schemeClr>
                </a:solidFill>
                <a:latin typeface="Arial Narrow" pitchFamily="34" charset="0"/>
              </a:rPr>
              <a:t>“Do you not know that to whom you present yourselves slaves to obey, you are that one's slaves whom you obey, whether of sin leading to death, or of obedience leading to righteousness?” {Romans 6:16}</a:t>
            </a:r>
          </a:p>
          <a:p>
            <a:r>
              <a:rPr lang="en-US" dirty="0" smtClean="0">
                <a:solidFill>
                  <a:schemeClr val="accent5">
                    <a:lumMod val="50000"/>
                  </a:schemeClr>
                </a:solidFill>
                <a:latin typeface="Arial Narrow" pitchFamily="34" charset="0"/>
              </a:rPr>
              <a:t>Result—</a:t>
            </a:r>
            <a:r>
              <a:rPr lang="en-US" b="1" u="sng" dirty="0" smtClean="0">
                <a:solidFill>
                  <a:schemeClr val="accent5">
                    <a:lumMod val="50000"/>
                  </a:schemeClr>
                </a:solidFill>
                <a:latin typeface="Arial Narrow" pitchFamily="34" charset="0"/>
              </a:rPr>
              <a:t>SIN</a:t>
            </a:r>
            <a:r>
              <a:rPr lang="en-US" dirty="0" smtClean="0">
                <a:solidFill>
                  <a:schemeClr val="accent5">
                    <a:lumMod val="50000"/>
                  </a:schemeClr>
                </a:solidFill>
                <a:latin typeface="Arial Narrow" pitchFamily="34" charset="0"/>
              </a:rPr>
              <a:t>!</a:t>
            </a:r>
            <a:endParaRPr lang="en-US" b="1" u="sng" dirty="0" smtClean="0">
              <a:solidFill>
                <a:schemeClr val="accent5">
                  <a:lumMod val="50000"/>
                </a:schemeClr>
              </a:solidFill>
              <a:latin typeface="Arial Narrow" pitchFamily="34" charset="0"/>
            </a:endParaRPr>
          </a:p>
          <a:p>
            <a:pPr lvl="1">
              <a:spcBef>
                <a:spcPts val="0"/>
              </a:spcBef>
            </a:pPr>
            <a:r>
              <a:rPr lang="en-US" i="1" dirty="0" smtClean="0">
                <a:solidFill>
                  <a:schemeClr val="accent5">
                    <a:lumMod val="50000"/>
                  </a:schemeClr>
                </a:solidFill>
                <a:latin typeface="Arial Narrow" pitchFamily="34" charset="0"/>
              </a:rPr>
              <a:t>“Then, when desire has conceived, it gives birth to sin; and sin, when it is full-grown, brings forth death. Do not be deceived, my beloved brethren.” {James 1:15,16}</a:t>
            </a:r>
          </a:p>
        </p:txBody>
      </p:sp>
      <p:sp>
        <p:nvSpPr>
          <p:cNvPr id="6" name="Title 1"/>
          <p:cNvSpPr>
            <a:spLocks noGrp="1"/>
          </p:cNvSpPr>
          <p:nvPr>
            <p:ph type="title"/>
          </p:nvPr>
        </p:nvSpPr>
        <p:spPr/>
        <p:txBody>
          <a:bodyPr>
            <a:normAutofit/>
          </a:bodyPr>
          <a:lstStyle/>
          <a:p>
            <a:r>
              <a:rPr lang="en-US" b="1" u="sng" dirty="0" smtClean="0">
                <a:solidFill>
                  <a:schemeClr val="accent5">
                    <a:lumMod val="50000"/>
                  </a:schemeClr>
                </a:solidFill>
                <a:latin typeface="Arial" pitchFamily="34" charset="0"/>
                <a:cs typeface="Arial" pitchFamily="34" charset="0"/>
              </a:rPr>
              <a:t>The Game Plan</a:t>
            </a:r>
            <a:endParaRPr lang="en-US" b="1" u="sng" dirty="0">
              <a:solidFill>
                <a:schemeClr val="accent5">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984</Words>
  <Application>Microsoft Office PowerPoint</Application>
  <PresentationFormat>On-screen Show (4:3)</PresentationFormat>
  <Paragraphs>68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Devil</vt:lpstr>
      <vt:lpstr>Our Adversary</vt:lpstr>
      <vt:lpstr>Great Deceiver</vt:lpstr>
      <vt:lpstr>Father of Lies</vt:lpstr>
      <vt:lpstr>Prince of This World</vt:lpstr>
      <vt:lpstr>The Wicked One</vt:lpstr>
      <vt:lpstr>The Devil’s Schemes</vt:lpstr>
      <vt:lpstr>The Game Plan</vt:lpstr>
      <vt:lpstr>The Game Plan</vt:lpstr>
      <vt:lpstr>Our Defense!</vt:lpstr>
      <vt:lpstr>Concluding Thoughts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Devil</dc:title>
  <dc:creator>Keith Greer</dc:creator>
  <cp:lastModifiedBy>Keith Greer</cp:lastModifiedBy>
  <cp:revision>10</cp:revision>
  <dcterms:created xsi:type="dcterms:W3CDTF">2010-01-04T19:34:28Z</dcterms:created>
  <dcterms:modified xsi:type="dcterms:W3CDTF">2010-05-29T15:25:52Z</dcterms:modified>
</cp:coreProperties>
</file>