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6F2"/>
    <a:srgbClr val="3333FF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7799" autoAdjust="0"/>
  </p:normalViewPr>
  <p:slideViewPr>
    <p:cSldViewPr>
      <p:cViewPr varScale="1">
        <p:scale>
          <a:sx n="42" d="100"/>
          <a:sy n="42" d="100"/>
        </p:scale>
        <p:origin x="-81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565" y="-5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E548E-BB00-448C-BC70-0202449C3153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1A7C7-44F8-4B07-976E-E583D689DE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Title Slide</a:t>
            </a:r>
            <a:r>
              <a:rPr lang="en-US" dirty="0" smtClean="0"/>
              <a:t>: </a:t>
            </a:r>
            <a:r>
              <a:rPr lang="en-US" b="1" dirty="0" smtClean="0"/>
              <a:t>The Value of the Valley</a:t>
            </a:r>
            <a:r>
              <a:rPr lang="en-US" dirty="0" smtClean="0"/>
              <a:t>…</a:t>
            </a:r>
            <a:r>
              <a:rPr lang="en-US" b="1" i="1" dirty="0" smtClean="0"/>
              <a:t>Joshua 6 . </a:t>
            </a:r>
            <a:r>
              <a:rPr lang="en-US" dirty="0" smtClean="0"/>
              <a:t>When we live in difficult and uncertain times, we may often wonder why bad things happen to good people. It causes us to wonder about our existence—why we’re here.  </a:t>
            </a:r>
          </a:p>
          <a:p>
            <a:endParaRPr lang="en-US" dirty="0"/>
          </a:p>
          <a:p>
            <a:r>
              <a:rPr lang="en-US" dirty="0" smtClean="0"/>
              <a:t>Consider </a:t>
            </a:r>
            <a:r>
              <a:rPr lang="en-US" b="1" dirty="0" smtClean="0"/>
              <a:t>Solomon—Eccl.2:1-3; 9-11</a:t>
            </a:r>
            <a:r>
              <a:rPr lang="en-US" dirty="0" smtClean="0"/>
              <a:t>.  What if you had everything you ever wanted, no financial problems—would your life be a success? Solomon said NO! </a:t>
            </a:r>
            <a:r>
              <a:rPr lang="en-US" dirty="0" smtClean="0"/>
              <a:t>These things do not satisfy, </a:t>
            </a:r>
            <a:r>
              <a:rPr lang="en-US" dirty="0" smtClean="0"/>
              <a:t>and </a:t>
            </a:r>
            <a:r>
              <a:rPr lang="en-US" dirty="0" smtClean="0"/>
              <a:t>they will </a:t>
            </a:r>
            <a:r>
              <a:rPr lang="en-US" dirty="0" smtClean="0"/>
              <a:t>not endure. </a:t>
            </a:r>
            <a:r>
              <a:rPr lang="en-US" dirty="0" smtClean="0"/>
              <a:t>What </a:t>
            </a:r>
            <a:r>
              <a:rPr lang="en-US" dirty="0" smtClean="0"/>
              <a:t>would you put in your own autobiography? </a:t>
            </a:r>
          </a:p>
          <a:p>
            <a:endParaRPr lang="en-US" dirty="0"/>
          </a:p>
          <a:p>
            <a:r>
              <a:rPr lang="en-US" b="1" dirty="0" smtClean="0"/>
              <a:t>Joshua 6</a:t>
            </a:r>
            <a:r>
              <a:rPr lang="en-US" dirty="0" smtClean="0"/>
              <a:t>—mountaintop of accomplishments. </a:t>
            </a:r>
            <a:endParaRPr lang="en-US" dirty="0" smtClean="0"/>
          </a:p>
          <a:p>
            <a:r>
              <a:rPr lang="en-US" b="1" dirty="0" smtClean="0"/>
              <a:t>Joshua 5:5-9</a:t>
            </a:r>
            <a:r>
              <a:rPr lang="en-US" dirty="0" smtClean="0"/>
              <a:t>—those born in the wilderness were circumcised </a:t>
            </a:r>
            <a:r>
              <a:rPr lang="en-US" dirty="0" smtClean="0"/>
              <a:t>and </a:t>
            </a:r>
            <a:r>
              <a:rPr lang="en-US" dirty="0" smtClean="0"/>
              <a:t>forgiven; they were </a:t>
            </a:r>
          </a:p>
          <a:p>
            <a:r>
              <a:rPr lang="en-US" dirty="0" smtClean="0"/>
              <a:t>God’s people. </a:t>
            </a:r>
          </a:p>
          <a:p>
            <a:r>
              <a:rPr lang="en-US" b="1" dirty="0" smtClean="0"/>
              <a:t>Joshua 5:10,11</a:t>
            </a:r>
            <a:r>
              <a:rPr lang="en-US" dirty="0" smtClean="0"/>
              <a:t>—they celebrated the Passover </a:t>
            </a:r>
            <a:r>
              <a:rPr lang="en-US" dirty="0" smtClean="0"/>
              <a:t>for </a:t>
            </a:r>
            <a:r>
              <a:rPr lang="en-US" dirty="0" smtClean="0"/>
              <a:t>first time </a:t>
            </a:r>
            <a:r>
              <a:rPr lang="en-US" dirty="0" smtClean="0"/>
              <a:t>in </a:t>
            </a:r>
            <a:r>
              <a:rPr lang="en-US" dirty="0" smtClean="0"/>
              <a:t>the Promised Land. </a:t>
            </a:r>
          </a:p>
          <a:p>
            <a:r>
              <a:rPr lang="en-US" b="1" dirty="0" smtClean="0"/>
              <a:t>Joshua 5:13-16</a:t>
            </a:r>
            <a:r>
              <a:rPr lang="en-US" dirty="0" smtClean="0"/>
              <a:t>—angel </a:t>
            </a:r>
            <a:r>
              <a:rPr lang="en-US" dirty="0" smtClean="0"/>
              <a:t>of the Lord </a:t>
            </a:r>
            <a:r>
              <a:rPr lang="en-US" dirty="0" smtClean="0"/>
              <a:t>appeared to Joshua and told him that God </a:t>
            </a:r>
            <a:r>
              <a:rPr lang="en-US" dirty="0" smtClean="0"/>
              <a:t>would be with </a:t>
            </a:r>
            <a:r>
              <a:rPr lang="en-US" dirty="0" smtClean="0"/>
              <a:t>Israel.</a:t>
            </a:r>
            <a:endParaRPr lang="en-US" dirty="0" smtClean="0"/>
          </a:p>
          <a:p>
            <a:r>
              <a:rPr lang="en-US" b="1" dirty="0" smtClean="0"/>
              <a:t>Joshua 7:2-5</a:t>
            </a:r>
            <a:r>
              <a:rPr lang="en-US" dirty="0" smtClean="0"/>
              <a:t>—down in the valley </a:t>
            </a:r>
            <a:r>
              <a:rPr lang="en-US" dirty="0" smtClean="0"/>
              <a:t>of Ai. </a:t>
            </a:r>
            <a:r>
              <a:rPr lang="en-US" dirty="0" smtClean="0"/>
              <a:t>Not all </a:t>
            </a:r>
            <a:r>
              <a:rPr lang="en-US" dirty="0" smtClean="0"/>
              <a:t>of life’s lessons are </a:t>
            </a:r>
            <a:r>
              <a:rPr lang="en-US" dirty="0" smtClean="0"/>
              <a:t>learned on the  mountaintops—some </a:t>
            </a:r>
            <a:r>
              <a:rPr lang="en-US" dirty="0" smtClean="0"/>
              <a:t>are </a:t>
            </a:r>
            <a:r>
              <a:rPr lang="en-US" dirty="0" smtClean="0"/>
              <a:t>learned in the </a:t>
            </a:r>
            <a:r>
              <a:rPr lang="en-US" dirty="0" smtClean="0"/>
              <a:t>valleys. </a:t>
            </a:r>
            <a:r>
              <a:rPr lang="en-US" dirty="0" smtClean="0"/>
              <a:t>Why? Could it be we might not appreciate the </a:t>
            </a:r>
            <a:r>
              <a:rPr lang="en-US" dirty="0" smtClean="0"/>
              <a:t>mountaintops if we didn’t have the valleys? </a:t>
            </a:r>
          </a:p>
          <a:p>
            <a:r>
              <a:rPr lang="en-US" b="1" dirty="0" smtClean="0"/>
              <a:t>Joshua 7:11</a:t>
            </a:r>
            <a:r>
              <a:rPr lang="en-US" dirty="0" smtClean="0"/>
              <a:t>—”</a:t>
            </a:r>
            <a:r>
              <a:rPr lang="en-US" i="1" dirty="0" smtClean="0"/>
              <a:t>sin in the camp</a:t>
            </a:r>
            <a:r>
              <a:rPr lang="en-US" dirty="0" smtClean="0"/>
              <a:t>”; </a:t>
            </a:r>
            <a:endParaRPr lang="en-US" dirty="0" smtClean="0"/>
          </a:p>
          <a:p>
            <a:r>
              <a:rPr lang="en-US" b="1" dirty="0" smtClean="0"/>
              <a:t>Joshua 7:16-18</a:t>
            </a:r>
            <a:r>
              <a:rPr lang="en-US" dirty="0" smtClean="0"/>
              <a:t>—Joshua examined each </a:t>
            </a:r>
            <a:r>
              <a:rPr lang="en-US" dirty="0" smtClean="0"/>
              <a:t>man </a:t>
            </a:r>
            <a:r>
              <a:rPr lang="en-US" dirty="0" smtClean="0"/>
              <a:t>in each family. </a:t>
            </a:r>
          </a:p>
          <a:p>
            <a:r>
              <a:rPr lang="en-US" b="1" dirty="0" smtClean="0"/>
              <a:t>Joshua 7:19</a:t>
            </a:r>
            <a:r>
              <a:rPr lang="en-US" dirty="0" smtClean="0"/>
              <a:t>—Achan was told to confess </a:t>
            </a:r>
            <a:r>
              <a:rPr lang="en-US" dirty="0" smtClean="0"/>
              <a:t>his sin? </a:t>
            </a:r>
            <a:endParaRPr lang="en-US" dirty="0" smtClean="0"/>
          </a:p>
          <a:p>
            <a:r>
              <a:rPr lang="en-US" b="1" dirty="0" smtClean="0"/>
              <a:t>Joshua 7:20-23</a:t>
            </a:r>
            <a:r>
              <a:rPr lang="en-US" dirty="0" smtClean="0"/>
              <a:t>—he confessed everything. </a:t>
            </a:r>
          </a:p>
          <a:p>
            <a:r>
              <a:rPr lang="en-US" b="1" dirty="0" smtClean="0"/>
              <a:t>Joshua 7:24-26—</a:t>
            </a:r>
            <a:r>
              <a:rPr lang="en-US" b="0" dirty="0" smtClean="0"/>
              <a:t>Achan and his family </a:t>
            </a:r>
            <a:r>
              <a:rPr lang="en-US" dirty="0" smtClean="0"/>
              <a:t>paid </a:t>
            </a:r>
            <a:r>
              <a:rPr lang="en-US" dirty="0" smtClean="0"/>
              <a:t>a heavy </a:t>
            </a:r>
            <a:r>
              <a:rPr lang="en-US" dirty="0" smtClean="0"/>
              <a:t>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1A7C7-44F8-4B07-976E-E583D689DEB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Value of the Valley…</a:t>
            </a:r>
          </a:p>
          <a:p>
            <a:pPr marL="228600" indent="-228600">
              <a:buAutoNum type="arabicParenBoth"/>
            </a:pPr>
            <a:r>
              <a:rPr lang="en-US" dirty="0" smtClean="0"/>
              <a:t>Some lessons to be learned can only be learned in the valley.               </a:t>
            </a:r>
          </a:p>
          <a:p>
            <a:pPr marL="228600" indent="-228600">
              <a:buAutoNum type="arabicParenBoth"/>
            </a:pPr>
            <a:r>
              <a:rPr lang="en-US" dirty="0" smtClean="0"/>
              <a:t>Some visions to be seen can</a:t>
            </a:r>
            <a:r>
              <a:rPr lang="en-US" baseline="0" dirty="0" smtClean="0"/>
              <a:t> only be seen in the valley. </a:t>
            </a:r>
          </a:p>
          <a:p>
            <a:pPr marL="228600" indent="-228600">
              <a:buAutoNum type="arabicParenBoth"/>
            </a:pPr>
            <a:r>
              <a:rPr lang="en-US" baseline="0" dirty="0" smtClean="0"/>
              <a:t>Some strengths to be gained can only be gained in the valley.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1A7C7-44F8-4B07-976E-E583D689DEB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Lessons to Be Learned Can Only Be Learned in the Valley.               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The consequences of sin can bring suffering to others. 36 men lost their lives and the nation was brought low. (Joshua 7)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b="1" dirty="0" smtClean="0"/>
              <a:t>Valley of </a:t>
            </a:r>
            <a:r>
              <a:rPr lang="en-US" b="1" dirty="0" err="1" smtClean="0"/>
              <a:t>Achor</a:t>
            </a:r>
            <a:r>
              <a:rPr lang="en-US" b="1" dirty="0" smtClean="0"/>
              <a:t> (Hos.2:14,15)</a:t>
            </a:r>
            <a:r>
              <a:rPr lang="en-US" dirty="0" smtClean="0"/>
              <a:t>. Israel was rebelling. In despair, embarrassment, punishment. Destroyed (</a:t>
            </a:r>
            <a:r>
              <a:rPr lang="en-US" b="1" dirty="0" smtClean="0"/>
              <a:t>Hos.4:6)</a:t>
            </a:r>
            <a:r>
              <a:rPr lang="en-US" dirty="0" smtClean="0"/>
              <a:t>. 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“</a:t>
            </a:r>
            <a:r>
              <a:rPr lang="en-US" b="1" dirty="0" smtClean="0"/>
              <a:t>Door of Hope</a:t>
            </a:r>
            <a:r>
              <a:rPr lang="en-US" dirty="0" smtClean="0"/>
              <a:t>”—Learned to depend on God! Where? Suffering in the valley of </a:t>
            </a:r>
            <a:r>
              <a:rPr lang="en-US" dirty="0" smtClean="0"/>
              <a:t>despair.  Sadly, </a:t>
            </a:r>
            <a:r>
              <a:rPr lang="en-US" dirty="0" smtClean="0"/>
              <a:t>the lessons would lead them </a:t>
            </a:r>
            <a:r>
              <a:rPr lang="en-US" dirty="0" smtClean="0"/>
              <a:t>into captivity in Assyria </a:t>
            </a:r>
            <a:r>
              <a:rPr lang="en-US" dirty="0" smtClean="0"/>
              <a:t>and Babylon…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Folly of materialism</a:t>
            </a:r>
            <a:r>
              <a:rPr lang="en-US" dirty="0" smtClean="0"/>
              <a:t>. </a:t>
            </a:r>
            <a:r>
              <a:rPr lang="en-US" dirty="0" err="1" smtClean="0"/>
              <a:t>Achan</a:t>
            </a:r>
            <a:r>
              <a:rPr lang="en-US" dirty="0" smtClean="0"/>
              <a:t> was rich in </a:t>
            </a:r>
            <a:r>
              <a:rPr lang="en-US" i="1" dirty="0" smtClean="0"/>
              <a:t>his </a:t>
            </a:r>
            <a:r>
              <a:rPr lang="en-US" i="1" dirty="0" smtClean="0"/>
              <a:t>tent</a:t>
            </a:r>
            <a:r>
              <a:rPr lang="en-US" dirty="0" smtClean="0"/>
              <a:t>. </a:t>
            </a:r>
            <a:r>
              <a:rPr lang="en-US" dirty="0" smtClean="0"/>
              <a:t>Have we learned this lesson? </a:t>
            </a:r>
            <a:r>
              <a:rPr lang="en-US" b="1" dirty="0" smtClean="0"/>
              <a:t>Matt.6:33; Lk.12:15-20</a:t>
            </a:r>
            <a:r>
              <a:rPr lang="en-US" dirty="0" smtClean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Sometimes</a:t>
            </a:r>
            <a:r>
              <a:rPr lang="en-US" dirty="0" smtClean="0"/>
              <a:t>, lessons are forgotten—</a:t>
            </a:r>
            <a:r>
              <a:rPr lang="en-US" b="1" dirty="0" smtClean="0"/>
              <a:t>Hagg.1:5-11</a:t>
            </a:r>
            <a:r>
              <a:rPr lang="en-US" dirty="0" smtClean="0"/>
              <a:t>. </a:t>
            </a:r>
            <a:r>
              <a:rPr lang="en-US" dirty="0" smtClean="0"/>
              <a:t>The</a:t>
            </a:r>
            <a:r>
              <a:rPr lang="en-US" baseline="0" dirty="0" smtClean="0"/>
              <a:t> people r</a:t>
            </a:r>
            <a:r>
              <a:rPr lang="en-US" dirty="0" smtClean="0"/>
              <a:t>eturned </a:t>
            </a:r>
            <a:r>
              <a:rPr lang="en-US" dirty="0" smtClean="0"/>
              <a:t>from captivity but left the Lord’s house unfinished for 16 years. They built their own houses but left His in </a:t>
            </a:r>
            <a:r>
              <a:rPr lang="en-US" dirty="0" smtClean="0"/>
              <a:t>ruins. They did </a:t>
            </a:r>
            <a:r>
              <a:rPr lang="en-US" dirty="0" smtClean="0"/>
              <a:t>not have enough for their needs because they had forgotten God. They were so busy doing their own </a:t>
            </a:r>
            <a:r>
              <a:rPr lang="en-US" i="1" dirty="0" smtClean="0"/>
              <a:t>things</a:t>
            </a:r>
            <a:r>
              <a:rPr lang="en-US" dirty="0" smtClean="0"/>
              <a:t>, they forgot about </a:t>
            </a:r>
            <a:r>
              <a:rPr lang="en-US" dirty="0" smtClean="0"/>
              <a:t>God’s </a:t>
            </a:r>
            <a:r>
              <a:rPr lang="en-US" dirty="0" smtClean="0"/>
              <a:t>things. Sound familiar? Hopefully, we don’t need to lose everything before we learn this lesson.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1A7C7-44F8-4B07-976E-E583D689DEB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Visions to Be Seen Can Only Be Seen in the Valley.                       </a:t>
            </a:r>
          </a:p>
          <a:p>
            <a:r>
              <a:rPr lang="en-US" dirty="0" smtClean="0"/>
              <a:t>(1) </a:t>
            </a:r>
            <a:r>
              <a:rPr lang="en-US" b="1" dirty="0" smtClean="0"/>
              <a:t>Judges 6</a:t>
            </a:r>
            <a:r>
              <a:rPr lang="en-US" dirty="0" smtClean="0"/>
              <a:t>: Gideon was called by God </a:t>
            </a:r>
            <a:r>
              <a:rPr lang="en-US" dirty="0" smtClean="0"/>
              <a:t>(</a:t>
            </a:r>
            <a:r>
              <a:rPr lang="en-US" b="1" dirty="0" smtClean="0"/>
              <a:t>11ff).</a:t>
            </a:r>
            <a:r>
              <a:rPr lang="en-US" dirty="0" smtClean="0"/>
              <a:t> </a:t>
            </a:r>
            <a:r>
              <a:rPr lang="en-US" dirty="0" smtClean="0"/>
              <a:t>The Israelites had </a:t>
            </a:r>
            <a:r>
              <a:rPr lang="en-US" dirty="0" smtClean="0"/>
              <a:t>labored, </a:t>
            </a:r>
            <a:r>
              <a:rPr lang="en-US" dirty="0" smtClean="0"/>
              <a:t>but </a:t>
            </a:r>
            <a:r>
              <a:rPr lang="en-US" dirty="0" smtClean="0"/>
              <a:t>they lost everything; </a:t>
            </a:r>
            <a:r>
              <a:rPr lang="en-US" dirty="0" smtClean="0"/>
              <a:t>they cried to the Lord (</a:t>
            </a:r>
            <a:r>
              <a:rPr lang="en-US" b="1" dirty="0" smtClean="0"/>
              <a:t>6:1-6)</a:t>
            </a:r>
            <a:r>
              <a:rPr lang="en-US" dirty="0" smtClean="0"/>
              <a:t>. Why were they in this valley (</a:t>
            </a:r>
            <a:r>
              <a:rPr lang="en-US" b="1" dirty="0" smtClean="0"/>
              <a:t>6:11-13)</a:t>
            </a:r>
            <a:r>
              <a:rPr lang="en-US" dirty="0" smtClean="0"/>
              <a:t>?  Had their fathers taught them only the </a:t>
            </a:r>
            <a:r>
              <a:rPr lang="en-US" i="1" dirty="0" smtClean="0"/>
              <a:t>mountaintop</a:t>
            </a:r>
            <a:r>
              <a:rPr lang="en-US" dirty="0" smtClean="0"/>
              <a:t> experiences and </a:t>
            </a:r>
            <a:r>
              <a:rPr lang="en-US" dirty="0" smtClean="0"/>
              <a:t>omitted </a:t>
            </a:r>
            <a:r>
              <a:rPr lang="en-US" dirty="0" smtClean="0"/>
              <a:t>the </a:t>
            </a:r>
            <a:r>
              <a:rPr lang="en-US" i="1" dirty="0" smtClean="0"/>
              <a:t>valley</a:t>
            </a:r>
            <a:r>
              <a:rPr lang="en-US" dirty="0" smtClean="0"/>
              <a:t> lessons? Gideon thought he was the wrong man (</a:t>
            </a:r>
            <a:r>
              <a:rPr lang="en-US" b="1" dirty="0" smtClean="0"/>
              <a:t>6:14,15)</a:t>
            </a:r>
            <a:r>
              <a:rPr lang="en-US" dirty="0" smtClean="0"/>
              <a:t>. But God </a:t>
            </a:r>
            <a:r>
              <a:rPr lang="en-US" dirty="0" smtClean="0"/>
              <a:t>promised to be </a:t>
            </a:r>
            <a:r>
              <a:rPr lang="en-US" dirty="0" smtClean="0"/>
              <a:t>with him (</a:t>
            </a:r>
            <a:r>
              <a:rPr lang="en-US" b="1" dirty="0" smtClean="0"/>
              <a:t>6:16).</a:t>
            </a:r>
            <a:r>
              <a:rPr lang="en-US" dirty="0" smtClean="0"/>
              <a:t> How? </a:t>
            </a:r>
            <a:r>
              <a:rPr lang="en-US" dirty="0" smtClean="0"/>
              <a:t>300 </a:t>
            </a:r>
            <a:r>
              <a:rPr lang="en-US" dirty="0" smtClean="0"/>
              <a:t>men </a:t>
            </a:r>
            <a:r>
              <a:rPr lang="en-US" dirty="0" smtClean="0"/>
              <a:t>would go </a:t>
            </a:r>
            <a:r>
              <a:rPr lang="en-US" dirty="0" smtClean="0"/>
              <a:t>up against an innumerable company (7:13ff). </a:t>
            </a:r>
          </a:p>
          <a:p>
            <a:r>
              <a:rPr lang="en-US" dirty="0" smtClean="0"/>
              <a:t>Gideon implemented God’s plan, and it worked! </a:t>
            </a:r>
            <a:r>
              <a:rPr lang="en-US" dirty="0" smtClean="0"/>
              <a:t>For tools they used trumpets</a:t>
            </a:r>
            <a:r>
              <a:rPr lang="en-US" dirty="0" smtClean="0"/>
              <a:t>, torches, and empty pitchers…In Gideon’s vision, he received courage to move forward.  </a:t>
            </a:r>
          </a:p>
          <a:p>
            <a:endParaRPr lang="en-US" dirty="0" smtClean="0"/>
          </a:p>
          <a:p>
            <a:r>
              <a:rPr lang="en-US" dirty="0" smtClean="0"/>
              <a:t>(2) </a:t>
            </a:r>
            <a:r>
              <a:rPr lang="en-US" b="1" dirty="0" smtClean="0"/>
              <a:t>Prov.29:18</a:t>
            </a:r>
            <a:r>
              <a:rPr lang="en-US" dirty="0" smtClean="0"/>
              <a:t>—Without vision, the </a:t>
            </a:r>
            <a:r>
              <a:rPr lang="en-US" dirty="0" smtClean="0"/>
              <a:t>people </a:t>
            </a:r>
            <a:r>
              <a:rPr lang="en-US" dirty="0" smtClean="0"/>
              <a:t>perish. </a:t>
            </a:r>
            <a:endParaRPr lang="en-US" dirty="0" smtClean="0"/>
          </a:p>
          <a:p>
            <a:r>
              <a:rPr lang="en-US" dirty="0" smtClean="0"/>
              <a:t>(3) </a:t>
            </a:r>
            <a:r>
              <a:rPr lang="en-US" dirty="0" smtClean="0"/>
              <a:t>The </a:t>
            </a:r>
            <a:r>
              <a:rPr lang="en-US" dirty="0" smtClean="0"/>
              <a:t>apostle John saw some visions. </a:t>
            </a:r>
            <a:r>
              <a:rPr lang="en-US" dirty="0" smtClean="0"/>
              <a:t>God’s people were undergoing intense </a:t>
            </a:r>
            <a:r>
              <a:rPr lang="en-US" dirty="0" smtClean="0"/>
              <a:t>persecution </a:t>
            </a:r>
            <a:r>
              <a:rPr lang="en-US" dirty="0" smtClean="0"/>
              <a:t>from those who sought</a:t>
            </a:r>
            <a:r>
              <a:rPr lang="en-US" baseline="0" dirty="0" smtClean="0"/>
              <a:t> </a:t>
            </a:r>
            <a:r>
              <a:rPr lang="en-US" dirty="0" smtClean="0"/>
              <a:t>to destroy the </a:t>
            </a:r>
            <a:r>
              <a:rPr lang="en-US" dirty="0" smtClean="0"/>
              <a:t>Lord’s </a:t>
            </a:r>
            <a:r>
              <a:rPr lang="en-US" dirty="0" smtClean="0"/>
              <a:t>church. </a:t>
            </a:r>
            <a:r>
              <a:rPr lang="en-US" b="1" dirty="0" smtClean="0"/>
              <a:t>IN THE </a:t>
            </a:r>
            <a:r>
              <a:rPr lang="en-US" b="1" dirty="0" smtClean="0"/>
              <a:t>VALLEY, </a:t>
            </a:r>
            <a:r>
              <a:rPr lang="en-US" b="0" dirty="0" smtClean="0"/>
              <a:t>John</a:t>
            </a:r>
            <a:r>
              <a:rPr lang="en-US" b="1" dirty="0" smtClean="0"/>
              <a:t> </a:t>
            </a:r>
            <a:r>
              <a:rPr lang="en-US" dirty="0" smtClean="0"/>
              <a:t>saw: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b="1" dirty="0" smtClean="0"/>
              <a:t>Rev</a:t>
            </a:r>
            <a:r>
              <a:rPr lang="en-US" b="1" dirty="0" smtClean="0"/>
              <a:t>. 4</a:t>
            </a:r>
            <a:r>
              <a:rPr lang="en-US" dirty="0" smtClean="0"/>
              <a:t>—the throne scene; </a:t>
            </a:r>
            <a:endParaRPr lang="en-US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b="1" dirty="0" smtClean="0"/>
              <a:t>Rev.7</a:t>
            </a:r>
            <a:r>
              <a:rPr lang="en-US" dirty="0" smtClean="0"/>
              <a:t>—144,000 people dressed </a:t>
            </a:r>
            <a:r>
              <a:rPr lang="en-US" dirty="0" smtClean="0"/>
              <a:t>in white robes; </a:t>
            </a:r>
            <a:endParaRPr lang="en-US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b="1" dirty="0" smtClean="0"/>
              <a:t>Rev.19</a:t>
            </a:r>
            <a:r>
              <a:rPr lang="en-US" dirty="0" smtClean="0"/>
              <a:t>—the </a:t>
            </a:r>
            <a:r>
              <a:rPr lang="en-US" dirty="0" smtClean="0"/>
              <a:t>Son of God on a white horse ruling and reigning; </a:t>
            </a:r>
            <a:endParaRPr lang="en-US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b="1" dirty="0" smtClean="0"/>
              <a:t>Rev.20</a:t>
            </a:r>
            <a:r>
              <a:rPr lang="en-US" dirty="0" smtClean="0"/>
              <a:t>—martyrs</a:t>
            </a:r>
            <a:r>
              <a:rPr lang="en-US" dirty="0" smtClean="0"/>
              <a:t>, ruling and reigning with </a:t>
            </a:r>
            <a:r>
              <a:rPr lang="en-US" dirty="0" smtClean="0"/>
              <a:t>Christ. </a:t>
            </a:r>
            <a:r>
              <a:rPr lang="en-US" dirty="0" smtClean="0"/>
              <a:t>John saw VICTORY while </a:t>
            </a:r>
            <a:r>
              <a:rPr lang="en-US" dirty="0" smtClean="0"/>
              <a:t>he was down </a:t>
            </a:r>
            <a:r>
              <a:rPr lang="en-US" dirty="0" smtClean="0"/>
              <a:t>in the </a:t>
            </a:r>
            <a:r>
              <a:rPr lang="en-US" dirty="0" smtClean="0"/>
              <a:t>valley, not </a:t>
            </a:r>
            <a:r>
              <a:rPr lang="en-US" dirty="0" smtClean="0"/>
              <a:t>on the </a:t>
            </a:r>
            <a:r>
              <a:rPr lang="en-US" dirty="0" smtClean="0"/>
              <a:t>mountaintop.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1A7C7-44F8-4B07-976E-E583D689DEB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</a:t>
            </a:r>
            <a:r>
              <a:rPr lang="en-US" dirty="0" smtClean="0"/>
              <a:t>Visions </a:t>
            </a:r>
            <a:r>
              <a:rPr lang="en-US" dirty="0" smtClean="0"/>
              <a:t>to Be Seen </a:t>
            </a:r>
            <a:r>
              <a:rPr lang="en-US" dirty="0" smtClean="0"/>
              <a:t>Can Only Be Seen in the Valley.                       </a:t>
            </a:r>
            <a:endParaRPr lang="en-US" dirty="0" smtClean="0"/>
          </a:p>
          <a:p>
            <a:r>
              <a:rPr lang="en-US" dirty="0" smtClean="0"/>
              <a:t>(1</a:t>
            </a:r>
            <a:r>
              <a:rPr lang="en-US" b="1" dirty="0" smtClean="0"/>
              <a:t>) </a:t>
            </a:r>
            <a:r>
              <a:rPr lang="en-US" b="1" dirty="0" smtClean="0"/>
              <a:t>We need visions today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not angels or miracles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(</a:t>
            </a:r>
            <a:r>
              <a:rPr lang="en-US" dirty="0" smtClean="0"/>
              <a:t>2) We need </a:t>
            </a:r>
            <a:r>
              <a:rPr lang="en-US" dirty="0" smtClean="0"/>
              <a:t>to be aware of the lost </a:t>
            </a:r>
            <a:r>
              <a:rPr lang="en-US" dirty="0" smtClean="0"/>
              <a:t>and dying in sin—</a:t>
            </a:r>
            <a:r>
              <a:rPr lang="en-US" b="1" dirty="0" smtClean="0"/>
              <a:t>2 </a:t>
            </a:r>
            <a:r>
              <a:rPr lang="en-US" b="1" dirty="0" smtClean="0"/>
              <a:t>Cor.4:3,4.</a:t>
            </a:r>
            <a:r>
              <a:rPr lang="en-US" dirty="0" smtClean="0"/>
              <a:t> </a:t>
            </a:r>
          </a:p>
          <a:p>
            <a:r>
              <a:rPr lang="en-US" dirty="0" smtClean="0"/>
              <a:t>(</a:t>
            </a:r>
            <a:r>
              <a:rPr lang="en-US" dirty="0" smtClean="0"/>
              <a:t>3) We need to </a:t>
            </a:r>
            <a:r>
              <a:rPr lang="en-US" dirty="0" smtClean="0"/>
              <a:t>recognize Satan’s </a:t>
            </a:r>
            <a:r>
              <a:rPr lang="en-US" dirty="0" smtClean="0"/>
              <a:t>power </a:t>
            </a:r>
            <a:r>
              <a:rPr lang="en-US" dirty="0" smtClean="0"/>
              <a:t>to </a:t>
            </a:r>
            <a:r>
              <a:rPr lang="en-US" dirty="0" smtClean="0"/>
              <a:t>deceive</a:t>
            </a:r>
            <a:r>
              <a:rPr lang="en-US" b="1" dirty="0" smtClean="0"/>
              <a:t>—1 Pet.5:8</a:t>
            </a:r>
            <a:r>
              <a:rPr lang="en-US" dirty="0" smtClean="0"/>
              <a:t>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/>
              <a:t>3) We need to see </a:t>
            </a:r>
            <a:r>
              <a:rPr lang="en-US" dirty="0" smtClean="0"/>
              <a:t>God’s power to </a:t>
            </a:r>
            <a:r>
              <a:rPr lang="en-US" dirty="0" smtClean="0"/>
              <a:t>save—</a:t>
            </a:r>
            <a:r>
              <a:rPr lang="en-US" b="1" dirty="0" smtClean="0"/>
              <a:t>Rom.1:16.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1A7C7-44F8-4B07-976E-E583D689DEB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</a:t>
            </a:r>
            <a:r>
              <a:rPr lang="en-US" dirty="0" smtClean="0"/>
              <a:t>Strengths </a:t>
            </a:r>
            <a:r>
              <a:rPr lang="en-US" dirty="0" smtClean="0"/>
              <a:t>to Be Gained </a:t>
            </a:r>
            <a:r>
              <a:rPr lang="en-US" dirty="0" smtClean="0"/>
              <a:t>Can Only Be Gained in the Valley.                       </a:t>
            </a:r>
            <a:endParaRPr lang="en-US" dirty="0" smtClean="0"/>
          </a:p>
          <a:p>
            <a:pPr marL="228600" indent="-228600">
              <a:buAutoNum type="arabicParenBoth"/>
            </a:pPr>
            <a:r>
              <a:rPr lang="en-US" b="1" dirty="0" smtClean="0"/>
              <a:t>Judges 13-16</a:t>
            </a:r>
            <a:r>
              <a:rPr lang="en-US" dirty="0" smtClean="0"/>
              <a:t>—Samson, the </a:t>
            </a:r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judge.  </a:t>
            </a:r>
          </a:p>
          <a:p>
            <a:pPr marL="457200" lvl="1" indent="-228600">
              <a:buAutoNum type="alphaLcParenBoth"/>
            </a:pPr>
            <a:r>
              <a:rPr lang="en-US" dirty="0" smtClean="0"/>
              <a:t>Samson </a:t>
            </a:r>
            <a:r>
              <a:rPr lang="en-US" dirty="0" smtClean="0"/>
              <a:t>forgot his vow to God. </a:t>
            </a:r>
            <a:endParaRPr lang="en-US" dirty="0" smtClean="0"/>
          </a:p>
          <a:p>
            <a:pPr marL="457200" lvl="1" indent="-228600">
              <a:buAutoNum type="alphaLcParenBoth"/>
            </a:pPr>
            <a:r>
              <a:rPr lang="en-US" dirty="0" smtClean="0"/>
              <a:t>Gave in to lust </a:t>
            </a:r>
            <a:r>
              <a:rPr lang="en-US" dirty="0" smtClean="0"/>
              <a:t>and pride </a:t>
            </a:r>
            <a:endParaRPr lang="en-US" dirty="0" smtClean="0"/>
          </a:p>
          <a:p>
            <a:pPr marL="457200" lvl="1" indent="-228600">
              <a:buAutoNum type="alphaLcParenBoth"/>
            </a:pPr>
            <a:r>
              <a:rPr lang="en-US" dirty="0" smtClean="0"/>
              <a:t>Departed </a:t>
            </a:r>
            <a:r>
              <a:rPr lang="en-US" dirty="0" smtClean="0"/>
              <a:t>from God (</a:t>
            </a:r>
            <a:r>
              <a:rPr lang="en-US" b="1" dirty="0" smtClean="0"/>
              <a:t>Isa.59:1,2</a:t>
            </a:r>
            <a:r>
              <a:rPr lang="en-US" dirty="0" smtClean="0"/>
              <a:t>) </a:t>
            </a:r>
            <a:endParaRPr lang="en-US" dirty="0" smtClean="0"/>
          </a:p>
          <a:p>
            <a:pPr marL="457200" lvl="1" indent="-228600">
              <a:buAutoNum type="alphaLcParenBoth"/>
            </a:pPr>
            <a:r>
              <a:rPr lang="en-US" dirty="0" smtClean="0"/>
              <a:t>Returned to </a:t>
            </a:r>
            <a:r>
              <a:rPr lang="en-US" dirty="0" smtClean="0"/>
              <a:t>God (</a:t>
            </a:r>
            <a:r>
              <a:rPr lang="en-US" b="1" dirty="0" smtClean="0"/>
              <a:t>16:28</a:t>
            </a:r>
            <a:r>
              <a:rPr lang="en-US" dirty="0" smtClean="0"/>
              <a:t>)  </a:t>
            </a:r>
            <a:endParaRPr lang="en-US" dirty="0" smtClean="0"/>
          </a:p>
          <a:p>
            <a:pPr marL="0" lvl="0" indent="-228600">
              <a:buAutoNum type="arabicParenBoth"/>
            </a:pPr>
            <a:r>
              <a:rPr lang="en-US" b="1" dirty="0" smtClean="0"/>
              <a:t>2 </a:t>
            </a:r>
            <a:r>
              <a:rPr lang="en-US" b="1" dirty="0" smtClean="0"/>
              <a:t>Corinthians 12</a:t>
            </a:r>
            <a:r>
              <a:rPr lang="en-US" i="1" dirty="0" smtClean="0"/>
              <a:t>—”thorn in the flesh.”  </a:t>
            </a:r>
            <a:endParaRPr lang="en-US" i="1" dirty="0" smtClean="0"/>
          </a:p>
          <a:p>
            <a:pPr marL="457200" lvl="1" indent="-228600">
              <a:buAutoNum type="alphaLcParenBoth"/>
            </a:pPr>
            <a:r>
              <a:rPr lang="en-US" b="1" dirty="0" smtClean="0"/>
              <a:t>2 </a:t>
            </a:r>
            <a:r>
              <a:rPr lang="en-US" b="1" dirty="0" smtClean="0"/>
              <a:t>Cor.4:7ff</a:t>
            </a:r>
            <a:r>
              <a:rPr lang="en-US" dirty="0" smtClean="0"/>
              <a:t>—lived to </a:t>
            </a:r>
            <a:r>
              <a:rPr lang="en-US" dirty="0" smtClean="0"/>
              <a:t>manifest Christ’s life, even </a:t>
            </a:r>
            <a:r>
              <a:rPr lang="en-US" dirty="0" smtClean="0"/>
              <a:t>in tribulation. </a:t>
            </a:r>
            <a:endParaRPr lang="en-US" dirty="0" smtClean="0"/>
          </a:p>
          <a:p>
            <a:pPr marL="457200" lvl="1" indent="-228600">
              <a:buAutoNum type="alphaLcParenBoth"/>
            </a:pPr>
            <a:r>
              <a:rPr lang="en-US" b="1" dirty="0" smtClean="0"/>
              <a:t>2 Cor.4:16—</a:t>
            </a:r>
            <a:r>
              <a:rPr lang="en-US" b="0" dirty="0" smtClean="0"/>
              <a:t>though the </a:t>
            </a:r>
            <a:r>
              <a:rPr lang="en-US" dirty="0" smtClean="0"/>
              <a:t>outward </a:t>
            </a:r>
            <a:r>
              <a:rPr lang="en-US" dirty="0" smtClean="0"/>
              <a:t>man </a:t>
            </a:r>
            <a:r>
              <a:rPr lang="en-US" dirty="0" smtClean="0"/>
              <a:t>was perishing, Paul did not lose heart. </a:t>
            </a:r>
          </a:p>
          <a:p>
            <a:pPr marL="457200" lvl="1" indent="-228600">
              <a:buAutoNum type="alphaLcParenBoth"/>
            </a:pPr>
            <a:r>
              <a:rPr lang="en-US" b="1" dirty="0" smtClean="0"/>
              <a:t>2 Cor.11:23</a:t>
            </a:r>
            <a:r>
              <a:rPr lang="en-US" dirty="0" smtClean="0"/>
              <a:t>—suffered </a:t>
            </a:r>
            <a:r>
              <a:rPr lang="en-US" dirty="0" smtClean="0"/>
              <a:t>much for the cause of </a:t>
            </a:r>
            <a:r>
              <a:rPr lang="en-US" dirty="0" smtClean="0"/>
              <a:t>Christ; what  </a:t>
            </a:r>
            <a:r>
              <a:rPr lang="en-US" dirty="0" smtClean="0"/>
              <a:t>did he learn? </a:t>
            </a:r>
            <a:endParaRPr lang="en-US" dirty="0" smtClean="0"/>
          </a:p>
          <a:p>
            <a:pPr marL="457200" lvl="1" indent="-228600">
              <a:buAutoNum type="alphaLcParenBoth"/>
            </a:pPr>
            <a:r>
              <a:rPr lang="en-US" b="1" dirty="0" smtClean="0"/>
              <a:t>Phil.4:13</a:t>
            </a:r>
            <a:r>
              <a:rPr lang="en-US" dirty="0" smtClean="0"/>
              <a:t>—I can </a:t>
            </a:r>
            <a:r>
              <a:rPr lang="en-US" dirty="0" smtClean="0"/>
              <a:t>do all things through </a:t>
            </a:r>
            <a:r>
              <a:rPr lang="en-US" dirty="0" smtClean="0"/>
              <a:t>Christ. </a:t>
            </a:r>
          </a:p>
          <a:p>
            <a:pPr marL="457200" lvl="1" indent="-228600">
              <a:buAutoNum type="alphaLcParenBoth"/>
            </a:pPr>
            <a:r>
              <a:rPr lang="en-US" b="1" dirty="0" smtClean="0"/>
              <a:t>Rom.8:13-39</a:t>
            </a:r>
            <a:r>
              <a:rPr lang="en-US" dirty="0" smtClean="0"/>
              <a:t>—trouble cannot </a:t>
            </a:r>
            <a:r>
              <a:rPr lang="en-US" dirty="0" smtClean="0"/>
              <a:t>separate a man from God—unless </a:t>
            </a:r>
            <a:r>
              <a:rPr lang="en-US" dirty="0" smtClean="0"/>
              <a:t>he allows </a:t>
            </a:r>
            <a:r>
              <a:rPr lang="en-US" dirty="0" smtClean="0"/>
              <a:t>it to do </a:t>
            </a:r>
            <a:r>
              <a:rPr lang="en-US" dirty="0" smtClean="0"/>
              <a:t>so.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1A7C7-44F8-4B07-976E-E583D689DEB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Conclusion—Invitation…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1A7C7-44F8-4B07-976E-E583D689DEB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237F-38F8-47D4-A245-EE42E653A21F}" type="datetimeFigureOut">
              <a:rPr lang="en-US" smtClean="0"/>
              <a:pPr/>
              <a:t>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49E19-5BE8-4861-BD2A-054E3AE469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470025"/>
          </a:xfrm>
        </p:spPr>
        <p:txBody>
          <a:bodyPr/>
          <a:lstStyle/>
          <a:p>
            <a:r>
              <a:rPr lang="en-US" b="1" u="sng" dirty="0" smtClean="0">
                <a:solidFill>
                  <a:srgbClr val="FFCC66"/>
                </a:solidFill>
                <a:latin typeface="Arial" pitchFamily="34" charset="0"/>
                <a:cs typeface="Arial" pitchFamily="34" charset="0"/>
              </a:rPr>
              <a:t>The Value of the Valley</a:t>
            </a:r>
            <a:endParaRPr lang="en-US" b="1" u="sng" dirty="0">
              <a:solidFill>
                <a:srgbClr val="FFCC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05400"/>
            <a:ext cx="6400800" cy="914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CC66"/>
                </a:solidFill>
                <a:latin typeface="Arial" pitchFamily="34" charset="0"/>
                <a:cs typeface="Arial" pitchFamily="34" charset="0"/>
              </a:rPr>
              <a:t>Joshua 6</a:t>
            </a:r>
            <a:endParaRPr lang="en-US" sz="4000" b="1" dirty="0">
              <a:solidFill>
                <a:srgbClr val="FFCC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57400"/>
            <a:ext cx="6400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The Value of the Valley</a:t>
            </a:r>
            <a:endParaRPr lang="en-US" b="1" u="sng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DCE6F2">
              <a:alpha val="69804"/>
            </a:srgb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Some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lessons to be learned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can only be learned in the valley.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Some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visions to be seen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can only be seen in the valley.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Some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strengths to be gained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can only be gained in the valley.</a:t>
            </a:r>
            <a:endParaRPr lang="en-US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Some Lessons to Be Learned Can Only Be Learned in the Valley</a:t>
            </a:r>
            <a:endParaRPr lang="en-US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DCE6F2">
              <a:alpha val="69804"/>
            </a:srgb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consequences of sin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often bring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suffering to others.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Joshua 7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 is not sufficient unto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himself.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Hosea 2:14,15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Materialism is folly.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Luke 12:15-20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Haggai 1:5-11</a:t>
            </a:r>
          </a:p>
          <a:p>
            <a:pPr lvl="1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Some Visions to Be Seen Can Only Be Seen in the Valley</a:t>
            </a:r>
            <a:endParaRPr lang="en-US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DCE6F2">
              <a:alpha val="69804"/>
            </a:srgb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Gideon saw a vision.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Joshua 6:11ff</a:t>
            </a:r>
            <a:endParaRPr lang="en-US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apostle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John saw some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visions.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Revelation </a:t>
            </a: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4, 7, 19, 20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John saw VICTORY in the valley.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Without vision, the people perish. 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Proverbs 29:1</a:t>
            </a:r>
            <a:endParaRPr lang="en-US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rgbClr val="DCE6F2">
              <a:alpha val="69804"/>
            </a:srgbClr>
          </a:solidFill>
          <a:ln w="28575">
            <a:solidFill>
              <a:schemeClr val="bg2">
                <a:lumMod val="1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 need visions today!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Not angels or miracles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 need to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 aware of the lost.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2 Corinthians 4:3,4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We need to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recognize Satan’s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power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to deceive.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1 Peter 5:8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We need to see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God’s power to save.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Romans 1:16</a:t>
            </a:r>
          </a:p>
          <a:p>
            <a:pPr lvl="1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Some Visions to Be Seen Can Only Be Seen in the Valley</a:t>
            </a:r>
            <a:endParaRPr lang="en-US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Some Strengths to Be Gained Can Only Be Gained </a:t>
            </a:r>
            <a:r>
              <a:rPr lang="en-US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 the Valley</a:t>
            </a:r>
            <a:endParaRPr lang="en-US" sz="36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rgbClr val="DCE6F2">
              <a:alpha val="69804"/>
            </a:srgbClr>
          </a:solidFill>
          <a:ln w="28575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Judges 13-16</a:t>
            </a:r>
          </a:p>
          <a:p>
            <a:pPr lvl="1"/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Samson forgot his vow to God</a:t>
            </a:r>
          </a:p>
          <a:p>
            <a:pPr lvl="1"/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Gave </a:t>
            </a:r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in to lust </a:t>
            </a:r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and pride</a:t>
            </a:r>
          </a:p>
          <a:p>
            <a:pPr lvl="1"/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Departed from God</a:t>
            </a:r>
          </a:p>
          <a:p>
            <a:pPr lvl="1"/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Returned to </a:t>
            </a:r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God (16:28)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Corinthians 12—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”thorn in the flesh”</a:t>
            </a:r>
          </a:p>
          <a:p>
            <a:pPr lvl="1"/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2 Corinthians 4:7ff; 4:16; 11:23</a:t>
            </a:r>
          </a:p>
          <a:p>
            <a:pPr lvl="1"/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Philippians 4:13</a:t>
            </a:r>
          </a:p>
          <a:p>
            <a:pPr lvl="1"/>
            <a:r>
              <a:rPr lang="en-US" b="1" dirty="0" smtClean="0">
                <a:solidFill>
                  <a:srgbClr val="3333FF"/>
                </a:solidFill>
                <a:latin typeface="Arial Narrow" pitchFamily="34" charset="0"/>
              </a:rPr>
              <a:t>Romans 8:13-39</a:t>
            </a:r>
          </a:p>
          <a:p>
            <a:pPr lvl="1">
              <a:buNone/>
            </a:pP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Conclusion</a:t>
            </a:r>
            <a:endParaRPr lang="en-US" b="1" u="sng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solidFill>
            <a:srgbClr val="DCE6F2">
              <a:alpha val="69804"/>
            </a:srgbClr>
          </a:solidFill>
          <a:ln w="38100">
            <a:solidFill>
              <a:schemeClr val="bg2">
                <a:lumMod val="1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“Have you not known? Have you not heard? The everlasting God, the LORD,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the Creator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of the ends of the earth,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neither faints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nor is weary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 His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understanding is unsearchable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 He gives power to the weak,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and to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those who have no might He increases strength. Even the youths shall faint and be weary,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and the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young men shall utterly fall,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but those </a:t>
            </a:r>
            <a:r>
              <a:rPr lang="en-US" b="1" i="1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who wait on the LORD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shall renew their strength;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they shall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mount up with wings like eagles,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they shall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run and not be weary,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they shall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walk and not faint.”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{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Isaiah 40:28-31}</a:t>
            </a:r>
            <a:endParaRPr lang="en-US" i="1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1170</Words>
  <Application>Microsoft Office PowerPoint</Application>
  <PresentationFormat>On-screen Show (4:3)</PresentationFormat>
  <Paragraphs>102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Value of the Valley</vt:lpstr>
      <vt:lpstr>The Value of the Valley</vt:lpstr>
      <vt:lpstr>Some Lessons to Be Learned Can Only Be Learned in the Valley</vt:lpstr>
      <vt:lpstr>Some Visions to Be Seen Can Only Be Seen in the Valley</vt:lpstr>
      <vt:lpstr>Some Visions to Be Seen Can Only Be Seen in the Valley</vt:lpstr>
      <vt:lpstr>Some Strengths to Be Gained Can Only Be Gained in the Valley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the Valley</dc:title>
  <dc:creator>Keith Greer</dc:creator>
  <cp:lastModifiedBy>Carolyn Rix</cp:lastModifiedBy>
  <cp:revision>18</cp:revision>
  <dcterms:created xsi:type="dcterms:W3CDTF">2009-12-15T18:24:14Z</dcterms:created>
  <dcterms:modified xsi:type="dcterms:W3CDTF">2010-02-15T21:56:52Z</dcterms:modified>
</cp:coreProperties>
</file>