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2" r:id="rId3"/>
    <p:sldId id="257" r:id="rId4"/>
    <p:sldId id="260" r:id="rId5"/>
    <p:sldId id="267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34" charset="-127"/>
        <a:ea typeface="맑은 고딕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34" charset="-127"/>
        <a:ea typeface="맑은 고딕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34" charset="-127"/>
        <a:ea typeface="맑은 고딕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34" charset="-127"/>
        <a:ea typeface="맑은 고딕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itchFamily="34" charset="-127"/>
        <a:ea typeface="맑은 고딕" pitchFamily="34" charset="-127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맑은 고딕" pitchFamily="34" charset="-127"/>
        <a:ea typeface="맑은 고딕" pitchFamily="34" charset="-127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맑은 고딕" pitchFamily="34" charset="-127"/>
        <a:ea typeface="맑은 고딕" pitchFamily="34" charset="-127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맑은 고딕" pitchFamily="34" charset="-127"/>
        <a:ea typeface="맑은 고딕" pitchFamily="34" charset="-127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맑은 고딕" pitchFamily="34" charset="-127"/>
        <a:ea typeface="맑은 고딕" pitchFamily="34" charset="-127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944"/>
    <a:srgbClr val="74B230"/>
    <a:srgbClr val="78B832"/>
    <a:srgbClr val="BDFF6D"/>
    <a:srgbClr val="65B8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5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569358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380E-F80E-4CEB-9F44-1E0F253A5058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570FD-65C8-432F-8DAB-16A859C6F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9594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453B-568A-40E1-9101-A5D90E3EF93C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708C-8420-4506-BEE8-20E75C648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13417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4444-730A-4EE7-A450-F12E81ADD9C4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4D37-9A64-452D-8C90-86BFDEFA4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57208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6EB1-6C00-4761-986A-72EBBD60D885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5A56A-9117-43C6-8C84-489A282D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4875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0BF3-5E38-44BA-933A-4706578C4CA4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FA75-02F1-4473-86D0-9480C369C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37071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951696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6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518665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06F7-53E2-4FE4-AF01-B847E972E7C2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179F-6DB3-4519-8EE0-D55A07BCB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741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5B5B-AFB2-44EA-B4B9-C5288E47D01B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579E-3A73-4D62-B00D-B2F919429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5580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B67D-036F-4BAD-A142-61503F84100E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51BB0-22A9-4BA6-9334-0734D7716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55288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467B-DC0B-4C33-83C1-DF4237A08679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5F20-091C-4153-960F-A870F467C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3167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D64F-6C0C-44F0-9D12-0FF0298FA89C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A8FC-2B91-4B1D-BE69-55DE29BB4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10477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9717-B8DD-4AA8-9FE3-E46C7E0B4664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F41F-4277-47F3-875E-E08479724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409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</p:sldLayoutIdLst>
  <p:transition spd="slow">
    <p:strips dir="rd"/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1A7A1F-56B2-4260-9477-81012EDF02B8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856E01-B09F-429B-81FC-0B96D49C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6"/>
          <p:cNvSpPr txBox="1">
            <a:spLocks/>
          </p:cNvSpPr>
          <p:nvPr/>
        </p:nvSpPr>
        <p:spPr>
          <a:xfrm>
            <a:off x="152400" y="3886200"/>
            <a:ext cx="8839200" cy="285516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Bef>
                <a:spcPts val="600"/>
              </a:spcBef>
              <a:defRPr/>
            </a:pPr>
            <a:r>
              <a:rPr lang="en-US" sz="30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sonorm" panose="00000400000000000000" pitchFamily="2" charset="0"/>
              </a:rPr>
              <a:t>“But you are a chosen race, a royal priesthood, a    holy nation, a people for God’s own possession,       so that you may proclaim the </a:t>
            </a:r>
            <a:r>
              <a:rPr lang="en-US" sz="3000" b="1" spc="-1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sonorm" panose="00000400000000000000" pitchFamily="2" charset="0"/>
              </a:rPr>
              <a:t>excellencies</a:t>
            </a:r>
            <a:r>
              <a:rPr lang="en-US" sz="30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sonorm" panose="00000400000000000000" pitchFamily="2" charset="0"/>
              </a:rPr>
              <a:t> of Him    who has called you out of darkness into His                marvelous light; for you once were not a people,      but now you are the people of God.”</a:t>
            </a:r>
            <a:r>
              <a:rPr lang="en-US" sz="3000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sonorm" panose="00000400000000000000" pitchFamily="2" charset="0"/>
              </a:rPr>
              <a:t> </a:t>
            </a:r>
            <a:r>
              <a:rPr lang="en-US" sz="3000" b="1" spc="-1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sonorm" panose="00000400000000000000" pitchFamily="2" charset="0"/>
              </a:rPr>
              <a:t>(1 Peter 2:9-10)</a:t>
            </a:r>
            <a:endParaRPr lang="en-US" sz="3000" b="1" spc="-1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sonorm" panose="00000400000000000000" pitchFamily="2" charset="0"/>
            </a:endParaRPr>
          </a:p>
        </p:txBody>
      </p:sp>
      <p:pic>
        <p:nvPicPr>
          <p:cNvPr id="12" name="Picture 5" descr="C:\Users\Owner\Desktop\Screenshot 2023-10-06 at 17-31-56 Knollwood church Mtg card 10_23.pdf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799"/>
            <a:ext cx="4343399" cy="34730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r="-3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75A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01" y="6002704"/>
            <a:ext cx="53443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Philippians 3:12-14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377220"/>
            <a:ext cx="8352928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 latinLnBrk="1">
              <a:lnSpc>
                <a:spcPts val="10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i="1" spc="-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A Forward-Looking People</a:t>
            </a:r>
            <a:endParaRPr lang="en-US" altLang="ko-KR" sz="8800" b="1" i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401" y="3864247"/>
            <a:ext cx="34940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7" y="1"/>
            <a:ext cx="7380313" cy="12790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128366"/>
            <a:ext cx="7290810" cy="1068387"/>
          </a:xfrm>
        </p:spPr>
        <p:txBody>
          <a:bodyPr/>
          <a:lstStyle/>
          <a:p>
            <a:pPr eaLnBrk="1" fontAlgn="auto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en-US" altLang="ko-KR" i="1" dirty="0">
                <a:solidFill>
                  <a:srgbClr val="65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Things Necessary In Order To Leave The Past Behind</a:t>
            </a:r>
            <a:endParaRPr lang="ko-KR" altLang="en-US" i="1" dirty="0">
              <a:solidFill>
                <a:srgbClr val="65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949" y="1339676"/>
            <a:ext cx="8675507" cy="54737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seek God’s forgiveness for my sins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Stop denying my sin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Turn away from sin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Confess my sin to God</a:t>
            </a:r>
          </a:p>
        </p:txBody>
      </p:sp>
      <p:pic>
        <p:nvPicPr>
          <p:cNvPr id="1026" name="Picture 2" descr="C:\Users\Owner\Desktop\istockphoto-165667545-612x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" y="20147"/>
            <a:ext cx="1762737" cy="125888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741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949" y="1339676"/>
            <a:ext cx="8675507" cy="54737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seek God’s forgiveness for my sins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realize just how much God wants to forgive me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10362" r="9271" b="8182"/>
          <a:stretch>
            <a:fillRect/>
          </a:stretch>
        </p:blipFill>
        <p:spPr bwMode="auto">
          <a:xfrm>
            <a:off x="107504" y="1358430"/>
            <a:ext cx="8946994" cy="53829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 descr="C:\Users\Josh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8431"/>
            <a:ext cx="8946994" cy="53829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3687" y="1"/>
            <a:ext cx="7380313" cy="12790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763688" y="128366"/>
            <a:ext cx="7290810" cy="1068387"/>
          </a:xfrm>
          <a:prstGeom prst="rect">
            <a:avLst/>
          </a:prstGeom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맑은 고딕" pitchFamily="34" charset="-127"/>
                <a:cs typeface="Arial" charset="0"/>
              </a:defRPr>
            </a:lvl9pPr>
          </a:lstStyle>
          <a:p>
            <a:pPr eaLnBrk="1" fontAlgn="auto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en-US" altLang="ko-KR" i="1" smtClean="0">
                <a:solidFill>
                  <a:srgbClr val="65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Things Necessary In Order To Leave The Past Behind</a:t>
            </a:r>
            <a:endParaRPr lang="ko-KR" altLang="en-US" i="1" dirty="0">
              <a:solidFill>
                <a:srgbClr val="65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C:\Users\Owner\Desktop\istockphoto-165667545-612x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" y="20147"/>
            <a:ext cx="1762737" cy="125888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949" y="1339676"/>
            <a:ext cx="8675507" cy="54737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seek God’s forgiveness for my sins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realize just how much God wants to forgive me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accept my new identity in Christ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Helps me to see myself as God sees me: a saint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3687" y="1"/>
            <a:ext cx="7380313" cy="12790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763688" y="128366"/>
            <a:ext cx="7290810" cy="1068387"/>
          </a:xfrm>
        </p:spPr>
        <p:txBody>
          <a:bodyPr/>
          <a:lstStyle/>
          <a:p>
            <a:pPr eaLnBrk="1" fontAlgn="auto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en-US" altLang="ko-KR" i="1" dirty="0">
                <a:solidFill>
                  <a:srgbClr val="65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Things Necessary In Order To Leave The Past Behind</a:t>
            </a:r>
            <a:endParaRPr lang="ko-KR" altLang="en-US" i="1" dirty="0">
              <a:solidFill>
                <a:srgbClr val="65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Owner\Desktop\istockphoto-165667545-612x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" y="20147"/>
            <a:ext cx="1762737" cy="125888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339676"/>
            <a:ext cx="8676456" cy="54737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seek God’s forgiveness for my sins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realize just how much God wants to forgive me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accept my new identity in Christ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need to stand on the promises of God’s word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4995" y="3717032"/>
            <a:ext cx="21595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Isa. 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1:18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6289" y="4293096"/>
            <a:ext cx="24418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Jer. 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31:34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1841" y="4870901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Mic. </a:t>
            </a:r>
            <a:r>
              <a:rPr lang="en-US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7:18-19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687" y="1"/>
            <a:ext cx="7380313" cy="12790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763688" y="128366"/>
            <a:ext cx="7290810" cy="1068387"/>
          </a:xfrm>
        </p:spPr>
        <p:txBody>
          <a:bodyPr/>
          <a:lstStyle/>
          <a:p>
            <a:pPr eaLnBrk="1" fontAlgn="auto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en-US" altLang="ko-KR" i="1" dirty="0">
                <a:solidFill>
                  <a:srgbClr val="65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Things Necessary In Order To Leave The Past Behind</a:t>
            </a:r>
            <a:endParaRPr lang="ko-KR" altLang="en-US" i="1" dirty="0">
              <a:solidFill>
                <a:srgbClr val="65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C:\Users\Owner\Desktop\istockphoto-165667545-612x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" y="20147"/>
            <a:ext cx="1762737" cy="1258887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226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PowerPoint Presentation</vt:lpstr>
      <vt:lpstr>PowerPoint Presentation</vt:lpstr>
      <vt:lpstr>PowerPoint Presentation</vt:lpstr>
      <vt:lpstr>4 Things Necessary In Order To Leave The Past Behind</vt:lpstr>
      <vt:lpstr>PowerPoint Presentation</vt:lpstr>
      <vt:lpstr>4 Things Necessary In Order To Leave The Past Behind</vt:lpstr>
      <vt:lpstr>4 Things Necessary In Order To Leave The Past Behind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the Past Behind</dc:title>
  <dc:subject>4 things necessary for getting past the sins of the past</dc:subject>
  <dc:creator>Joshua McKibben</dc:creator>
  <cp:lastModifiedBy>Owner</cp:lastModifiedBy>
  <cp:revision>71</cp:revision>
  <dcterms:created xsi:type="dcterms:W3CDTF">2014-04-01T16:35:38Z</dcterms:created>
  <dcterms:modified xsi:type="dcterms:W3CDTF">2023-10-07T00:49:48Z</dcterms:modified>
</cp:coreProperties>
</file>