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7010400" cy="9296400"/>
  <p:embeddedFontLst>
    <p:embeddedFont>
      <p:font typeface="Calibri Light" panose="020F0302020204030204" pitchFamily="34" charset="0"/>
      <p:regular r:id="rId17"/>
      <p:italic r:id="rId18"/>
    </p:embeddedFont>
    <p:embeddedFont>
      <p:font typeface="Enge Holzschrift Shadow" panose="02000506020000020004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erkshire Swash" panose="02000505000000020003" pitchFamily="2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66607" autoAdjust="0"/>
  </p:normalViewPr>
  <p:slideViewPr>
    <p:cSldViewPr snapToGrid="0">
      <p:cViewPr varScale="1">
        <p:scale>
          <a:sx n="44" d="100"/>
          <a:sy n="44" d="100"/>
        </p:scale>
        <p:origin x="2076" y="60"/>
      </p:cViewPr>
      <p:guideLst/>
    </p:cSldViewPr>
  </p:slideViewPr>
  <p:outlineViewPr>
    <p:cViewPr>
      <p:scale>
        <a:sx n="33" d="100"/>
        <a:sy n="33" d="100"/>
      </p:scale>
      <p:origin x="0" y="-48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1600" dirty="0"/>
              <a:t>Some Uses of the </a:t>
            </a:r>
            <a:r>
              <a:rPr lang="en-US" sz="2400" dirty="0">
                <a:latin typeface="Enge Holzschrift Shadow" panose="02000506020000020004" pitchFamily="2" charset="0"/>
              </a:rPr>
              <a:t>Tongue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April 23, 2017 pm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err="1"/>
              <a:t>Knollwood</a:t>
            </a:r>
            <a:r>
              <a:rPr lang="en-US" dirty="0"/>
              <a:t>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261208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8081D9-8542-436F-AC31-CFBEF4C15C85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40613F-319A-4EC6-8682-03E8268F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8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click:  The tongue is known to do good and bad.  The Bible has much to say about it.</a:t>
            </a:r>
          </a:p>
          <a:p>
            <a:endParaRPr lang="en-US" dirty="0"/>
          </a:p>
          <a:p>
            <a:r>
              <a:rPr lang="en-US" dirty="0"/>
              <a:t>However,</a:t>
            </a:r>
            <a:r>
              <a:rPr lang="en-US" baseline="0" dirty="0"/>
              <a:t> Not RIGHT!</a:t>
            </a:r>
          </a:p>
          <a:p>
            <a:endParaRPr lang="en-US" baseline="0" dirty="0"/>
          </a:p>
          <a:p>
            <a:r>
              <a:rPr lang="en-US" b="1" dirty="0"/>
              <a:t>(James 3:9-10), </a:t>
            </a:r>
            <a:r>
              <a:rPr lang="en-US" i="1" dirty="0"/>
              <a:t>“With it we bless our God and Father, and with it we curse men, who have been made in the similitude of God. </a:t>
            </a:r>
            <a:r>
              <a:rPr lang="en-US" i="1" baseline="30000" dirty="0"/>
              <a:t>10 </a:t>
            </a:r>
            <a:r>
              <a:rPr lang="en-US" i="1" dirty="0"/>
              <a:t>Out of the same mouth proceed blessing and cursing. My brethren, these things ought not to be so.”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13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(James 3:1-8), </a:t>
            </a:r>
            <a:r>
              <a:rPr lang="en-US" i="1" dirty="0"/>
              <a:t>“</a:t>
            </a:r>
            <a:r>
              <a:rPr lang="en-US" dirty="0"/>
              <a:t>My brethren, let not many of you become teachers, knowing that we shall receive a stricter judgment. </a:t>
            </a:r>
            <a:r>
              <a:rPr lang="en-US" baseline="30000" dirty="0"/>
              <a:t>2 </a:t>
            </a:r>
            <a:r>
              <a:rPr lang="en-US" dirty="0"/>
              <a:t>For we all stumble in many things. If anyone does not stumble in word, he </a:t>
            </a:r>
            <a:r>
              <a:rPr lang="en-US" i="1" dirty="0"/>
              <a:t>is</a:t>
            </a:r>
            <a:r>
              <a:rPr lang="en-US" dirty="0"/>
              <a:t> a perfect man, able also to bridle the whole body. </a:t>
            </a:r>
            <a:r>
              <a:rPr lang="en-US" baseline="30000" dirty="0"/>
              <a:t>3 </a:t>
            </a:r>
            <a:r>
              <a:rPr lang="en-US" dirty="0"/>
              <a:t>Indeed, we put bits in horses’ mouths that they may obey us, and we turn their whole body. </a:t>
            </a:r>
            <a:r>
              <a:rPr lang="en-US" baseline="30000" dirty="0"/>
              <a:t>4 </a:t>
            </a:r>
            <a:r>
              <a:rPr lang="en-US" dirty="0"/>
              <a:t>Look also at ships: although they are so large and are driven by fierce winds, they are turned by a very small rudder wherever the pilot desires. </a:t>
            </a:r>
            <a:r>
              <a:rPr lang="en-US" baseline="30000" dirty="0"/>
              <a:t>5 </a:t>
            </a:r>
            <a:r>
              <a:rPr lang="en-US" dirty="0"/>
              <a:t>Even so the tongue is a little member and boasts great things.  See how great a forest a little fire kindles! </a:t>
            </a:r>
            <a:r>
              <a:rPr lang="en-US" baseline="30000" dirty="0"/>
              <a:t>6 </a:t>
            </a:r>
            <a:r>
              <a:rPr lang="en-US" dirty="0"/>
              <a:t>And the tongue </a:t>
            </a:r>
            <a:r>
              <a:rPr lang="en-US" i="1" dirty="0"/>
              <a:t>is</a:t>
            </a:r>
            <a:r>
              <a:rPr lang="en-US" dirty="0"/>
              <a:t> a fire, a world of iniquity. The tongue is so set among our members that it defiles the whole body, and sets on fire the course of nature; and it is set on fire by hell. </a:t>
            </a:r>
            <a:r>
              <a:rPr lang="en-US" baseline="30000" dirty="0"/>
              <a:t>7 </a:t>
            </a:r>
            <a:r>
              <a:rPr lang="en-US" dirty="0"/>
              <a:t>For every kind of beast and bird, of reptile and creature of the sea, is tamed and has been tamed by mankind. </a:t>
            </a:r>
            <a:r>
              <a:rPr lang="en-US" baseline="30000" dirty="0"/>
              <a:t>8 </a:t>
            </a:r>
            <a:r>
              <a:rPr lang="en-US" dirty="0"/>
              <a:t>But no man can tame the tongue. </a:t>
            </a:r>
            <a:r>
              <a:rPr lang="en-US" i="1" dirty="0"/>
              <a:t>It is</a:t>
            </a:r>
            <a:r>
              <a:rPr lang="en-US" dirty="0"/>
              <a:t> an unruly evil, full of deadly poison.</a:t>
            </a:r>
            <a:r>
              <a:rPr lang="en-US" i="1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4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Gossip,</a:t>
            </a:r>
            <a:r>
              <a:rPr lang="en-US" b="1" baseline="0" dirty="0"/>
              <a:t> Busybody, Talebearer</a:t>
            </a:r>
          </a:p>
          <a:p>
            <a:endParaRPr lang="en-US" baseline="0" dirty="0"/>
          </a:p>
          <a:p>
            <a:r>
              <a:rPr lang="en-US" baseline="0" dirty="0"/>
              <a:t>Inappropriately interested in and meddling in affairs that are of no concern to you (private lives of others)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4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Lying</a:t>
            </a:r>
          </a:p>
          <a:p>
            <a:endParaRPr lang="en-US" b="1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Concealing a defect, or talking up a feature</a:t>
            </a:r>
            <a:r>
              <a:rPr lang="en-US" baseline="0" dirty="0"/>
              <a:t> for a sale…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Parent telling child, “Say I am not home.”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Exaggerating when telling a story, to make yourself look good.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Circulating rumors as undoubted truth (Facebook).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Making promises you have no or little intent upon fulfilling.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1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Corrupt</a:t>
            </a:r>
            <a:r>
              <a:rPr lang="en-US" b="1" baseline="0" dirty="0"/>
              <a:t> communications: (bad, decayed, rotten)</a:t>
            </a:r>
          </a:p>
          <a:p>
            <a:endParaRPr lang="en-US" baseline="0" dirty="0"/>
          </a:p>
          <a:p>
            <a:r>
              <a:rPr lang="en-US" baseline="0" dirty="0"/>
              <a:t>Any words that are obscene, offensive, intended to corrupt others</a:t>
            </a:r>
          </a:p>
          <a:p>
            <a:endParaRPr lang="en-US" baseline="0" dirty="0"/>
          </a:p>
          <a:p>
            <a:r>
              <a:rPr lang="en-US" baseline="0" dirty="0"/>
              <a:t>Would include: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baseline="0" dirty="0"/>
              <a:t>Profanity</a:t>
            </a:r>
            <a:r>
              <a:rPr lang="en-US" baseline="0" dirty="0"/>
              <a:t> (cursing</a:t>
            </a:r>
            <a:r>
              <a:rPr lang="en-US" i="1" baseline="0" dirty="0"/>
              <a:t>) “</a:t>
            </a:r>
            <a:r>
              <a:rPr lang="en-US" i="1" dirty="0"/>
              <a:t>But now you yourselves are to put off all these: anger, wrath, malice, blasphemy, </a:t>
            </a:r>
            <a:r>
              <a:rPr lang="en-US" i="1" u="sng" dirty="0"/>
              <a:t>filthy language out of your mouth</a:t>
            </a:r>
            <a:r>
              <a:rPr lang="en-US" i="1" dirty="0"/>
              <a:t>”</a:t>
            </a:r>
            <a:r>
              <a:rPr lang="en-US" dirty="0"/>
              <a:t> (Colossians</a:t>
            </a:r>
            <a:r>
              <a:rPr lang="en-US" baseline="0" dirty="0"/>
              <a:t> 3:8).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baseline="0" dirty="0"/>
              <a:t>Lewdness</a:t>
            </a:r>
            <a:r>
              <a:rPr lang="en-US" baseline="0" dirty="0"/>
              <a:t> – Sexual speech and innuendo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baseline="0" dirty="0"/>
              <a:t>Filthy jokes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baseline="0" dirty="0"/>
              <a:t>Scoffing </a:t>
            </a:r>
            <a:r>
              <a:rPr lang="en-US" b="0" baseline="0" dirty="0"/>
              <a:t>(about God and Religion, corrupts others)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Evil Speaking, Bitterness</a:t>
            </a:r>
            <a:endParaRPr lang="en-US" b="1" baseline="0" dirty="0"/>
          </a:p>
          <a:p>
            <a:endParaRPr lang="en-US" baseline="0" dirty="0"/>
          </a:p>
          <a:p>
            <a:r>
              <a:rPr lang="en-US" baseline="0" dirty="0"/>
              <a:t>Hurtful speech often comes from a bitter spirit.</a:t>
            </a:r>
          </a:p>
          <a:p>
            <a:endParaRPr lang="en-US" baseline="0" dirty="0"/>
          </a:p>
          <a:p>
            <a:r>
              <a:rPr lang="en-US" baseline="0" dirty="0"/>
              <a:t>Think about an unpleasant, acrid or poisonous taste.  Having such an outlook and response to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9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Confession</a:t>
            </a:r>
            <a:r>
              <a:rPr lang="en-US" b="1" baseline="0" dirty="0"/>
              <a:t> of the Christ</a:t>
            </a:r>
          </a:p>
          <a:p>
            <a:endParaRPr lang="en-US" baseline="0" dirty="0"/>
          </a:p>
          <a:p>
            <a:r>
              <a:rPr lang="en-US" baseline="0" dirty="0"/>
              <a:t>Such confession helps to secure initial salvation…</a:t>
            </a:r>
          </a:p>
          <a:p>
            <a:endParaRPr lang="en-US" baseline="0" dirty="0"/>
          </a:p>
          <a:p>
            <a:r>
              <a:rPr lang="en-US" baseline="0" dirty="0"/>
              <a:t>Also, must continue to confess our faith in Christ, </a:t>
            </a:r>
            <a:r>
              <a:rPr lang="en-US" b="1" baseline="0" dirty="0"/>
              <a:t>(Matthew 10:32-33), </a:t>
            </a:r>
            <a:r>
              <a:rPr lang="en-US" i="1" baseline="0" dirty="0"/>
              <a:t>“</a:t>
            </a:r>
            <a:r>
              <a:rPr lang="en-US" i="1" dirty="0"/>
              <a:t>Therefore whoever confesses Me before men, him I will also confess before My Father who is in heaven. </a:t>
            </a:r>
            <a:r>
              <a:rPr lang="en-US" i="1" baseline="30000" dirty="0"/>
              <a:t>33 </a:t>
            </a:r>
            <a:r>
              <a:rPr lang="en-US" i="1" dirty="0"/>
              <a:t>But whoever denies Me before men, him I will also deny before My Father who is in heaven.”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5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 from our Faith</a:t>
            </a:r>
            <a:endParaRPr lang="en-US" b="1" baseline="0" dirty="0"/>
          </a:p>
          <a:p>
            <a:endParaRPr lang="en-US" baseline="0" dirty="0"/>
          </a:p>
          <a:p>
            <a:r>
              <a:rPr lang="en-US" baseline="0" dirty="0"/>
              <a:t>We acknowledge the resurrection, and the hope of life, we are to share the gospel with others!  (Just like Paul)</a:t>
            </a:r>
          </a:p>
          <a:p>
            <a:endParaRPr lang="en-US" baseline="0" dirty="0"/>
          </a:p>
          <a:p>
            <a:r>
              <a:rPr lang="en-US" b="1" baseline="0" dirty="0"/>
              <a:t>(Romans 1:15-16), </a:t>
            </a:r>
            <a:r>
              <a:rPr lang="en-US" i="1" baseline="0" dirty="0"/>
              <a:t>“</a:t>
            </a:r>
            <a:r>
              <a:rPr lang="en-US" i="1" dirty="0"/>
              <a:t>So, as much as is in me, I am ready to preach the gospel to you who are in Rome also. </a:t>
            </a:r>
            <a:r>
              <a:rPr lang="en-US" i="1" baseline="30000" dirty="0"/>
              <a:t>16 </a:t>
            </a:r>
            <a:r>
              <a:rPr lang="en-US" i="1" dirty="0"/>
              <a:t>For I am not ashamed of the gospel of Christ, for it is the power of God to salvation for everyone who believes, for the Jew first and also for the Greek. 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2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Defend</a:t>
            </a:r>
            <a:r>
              <a:rPr lang="en-US" b="1" baseline="0" dirty="0"/>
              <a:t> Our Conviction</a:t>
            </a:r>
          </a:p>
          <a:p>
            <a:endParaRPr lang="en-US" baseline="0" dirty="0"/>
          </a:p>
          <a:p>
            <a:r>
              <a:rPr lang="en-US" baseline="0" dirty="0"/>
              <a:t>Do not be afraid of those who will persecute you for speaking up in His name!</a:t>
            </a:r>
          </a:p>
          <a:p>
            <a:endParaRPr lang="en-US" baseline="0" dirty="0"/>
          </a:p>
          <a:p>
            <a:r>
              <a:rPr lang="en-US" baseline="0" dirty="0"/>
              <a:t>Just like the apostles in Jerusalem in the first century (after commanded not to teach in his name).</a:t>
            </a:r>
          </a:p>
          <a:p>
            <a:endParaRPr lang="en-US" baseline="0" dirty="0"/>
          </a:p>
          <a:p>
            <a:r>
              <a:rPr lang="en-US" b="1" baseline="0" dirty="0"/>
              <a:t>(Acts 5:41-42), </a:t>
            </a:r>
            <a:r>
              <a:rPr lang="en-US" i="1" baseline="30000" dirty="0"/>
              <a:t> </a:t>
            </a:r>
            <a:r>
              <a:rPr lang="en-US" i="1" dirty="0"/>
              <a:t>”So they departed from the presence of the council, rejoicing that they were counted worthy to suffer shame for His name. </a:t>
            </a:r>
            <a:r>
              <a:rPr lang="en-US" i="1" baseline="30000" dirty="0"/>
              <a:t>42 </a:t>
            </a:r>
            <a:r>
              <a:rPr lang="en-US" i="1" dirty="0"/>
              <a:t>And daily in the temple, and in every house, they did not cease teaching and preaching Jesus as the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39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ALWAYS, Speech</a:t>
            </a:r>
            <a:r>
              <a:rPr lang="en-US" b="1" baseline="0" dirty="0"/>
              <a:t> with Grace!</a:t>
            </a:r>
          </a:p>
          <a:p>
            <a:endParaRPr lang="en-US" baseline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Wisdom and discernment in the words you use.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0" baseline="0" dirty="0"/>
              <a:t>Remembering that our purpose is to save souls!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0" baseline="0" dirty="0"/>
              <a:t>Making a distinction!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i="0" baseline="0" dirty="0"/>
          </a:p>
          <a:p>
            <a:r>
              <a:rPr lang="en-US" b="1" i="0" baseline="0" dirty="0"/>
              <a:t>(Jude 22-23), </a:t>
            </a:r>
            <a:r>
              <a:rPr lang="en-US" i="1" baseline="0" dirty="0"/>
              <a:t>“</a:t>
            </a:r>
            <a:r>
              <a:rPr lang="en-US" i="1" dirty="0"/>
              <a:t>And on some have compassion, making a distinction; </a:t>
            </a:r>
            <a:r>
              <a:rPr lang="en-US" i="1" baseline="30000" dirty="0"/>
              <a:t>23 </a:t>
            </a:r>
            <a:r>
              <a:rPr lang="en-US" i="1" dirty="0"/>
              <a:t>but others save with fear, pulling them out of the fire, hating even the garment defiled by the flesh.”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9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5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8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1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84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2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67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6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1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3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06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7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46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9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88EFA-3BED-43E1-8BB3-8CE3ACF2654C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1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5F06-ADCE-4F5B-98D5-BFF4226D6EE2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D84D8-6D03-492C-BF49-DD311355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3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39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Godly Uses of the </a:t>
            </a:r>
            <a:r>
              <a:rPr lang="en-US" sz="8000" dirty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959626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>
                <a:solidFill>
                  <a:schemeClr val="bg1"/>
                </a:solidFill>
              </a:rPr>
              <a:t>Walk in wisdom toward                                those who are outside,                                  redeeming the time. 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u="sng" dirty="0">
                <a:solidFill>
                  <a:schemeClr val="bg1"/>
                </a:solidFill>
              </a:rPr>
              <a:t>Let your                           speech always be with grace,                         seasoned with salt</a:t>
            </a:r>
            <a:r>
              <a:rPr lang="en-US" sz="3200" dirty="0">
                <a:solidFill>
                  <a:schemeClr val="bg1"/>
                </a:solidFill>
              </a:rPr>
              <a:t>, that you                          may know how you ought to                            answer each one.</a:t>
            </a:r>
          </a:p>
          <a:p>
            <a:pPr marL="0" indent="277813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277813" algn="r">
              <a:buNone/>
            </a:pPr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>
                <a:solidFill>
                  <a:schemeClr val="bg1"/>
                </a:solidFill>
              </a:rPr>
              <a:t>Colossians 4:5-6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24" y="1451113"/>
            <a:ext cx="2712932" cy="27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34" y="564776"/>
            <a:ext cx="4318281" cy="31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403412"/>
            <a:ext cx="4198434" cy="436931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+mn-lt"/>
              </a:rPr>
              <a:t>The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2800" dirty="0">
                <a:latin typeface="Enge Holzschrift Shadow" panose="02000506020000020004" pitchFamily="2" charset="0"/>
              </a:rPr>
              <a:t>Tongue</a:t>
            </a:r>
            <a:br>
              <a:rPr lang="en-US" sz="12800" dirty="0">
                <a:latin typeface="Enge Holzschrift Shadow" panose="02000506020000020004" pitchFamily="2" charset="0"/>
              </a:rPr>
            </a:br>
            <a:r>
              <a:rPr lang="en-US" sz="4800" dirty="0">
                <a:latin typeface="+mn-lt"/>
              </a:rPr>
              <a:t>Can’t be tamed, but must be controlled!</a:t>
            </a:r>
            <a:endParaRPr lang="en-US" sz="12800" dirty="0">
              <a:latin typeface="Enge Holzschrift Shadow" panose="0200050602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85679"/>
            <a:ext cx="7744522" cy="981306"/>
          </a:xfrm>
        </p:spPr>
        <p:txBody>
          <a:bodyPr>
            <a:noAutofit/>
          </a:bodyPr>
          <a:lstStyle/>
          <a:p>
            <a:pPr indent="282575"/>
            <a:r>
              <a:rPr lang="en-US" sz="4800" dirty="0"/>
              <a:t>James 3:1-8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36136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4680858" y="869971"/>
            <a:ext cx="4463142" cy="3420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914" y="400729"/>
            <a:ext cx="83438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800" dirty="0">
                <a:solidFill>
                  <a:prstClr val="white"/>
                </a:solidFill>
                <a:latin typeface="Berkshire Swash" panose="02000505000000020003" pitchFamily="2" charset="0"/>
              </a:rPr>
              <a:t>“Wash me thoroughly                         from my iniquity,                                and cleanse me                                   from my sin. </a:t>
            </a:r>
            <a:r>
              <a:rPr lang="en-US" sz="4800" baseline="30000" dirty="0">
                <a:solidFill>
                  <a:prstClr val="white"/>
                </a:solidFill>
                <a:latin typeface="Berkshire Swash" panose="02000505000000020003" pitchFamily="2" charset="0"/>
              </a:rPr>
              <a:t>3</a:t>
            </a:r>
            <a:r>
              <a:rPr lang="en-US" sz="4800" dirty="0">
                <a:solidFill>
                  <a:prstClr val="white"/>
                </a:solidFill>
                <a:latin typeface="Berkshire Swash" panose="02000505000000020003" pitchFamily="2" charset="0"/>
              </a:rPr>
              <a:t> For                            I acknowledge my transgressions, and my sin is always before me.”</a:t>
            </a:r>
          </a:p>
          <a:p>
            <a:pPr algn="r" defTabSz="685800"/>
            <a:r>
              <a:rPr lang="en-US" sz="4800" dirty="0">
                <a:solidFill>
                  <a:prstClr val="white"/>
                </a:solidFill>
                <a:latin typeface="Berkshire Swash" panose="02000505000000020003" pitchFamily="2" charset="0"/>
              </a:rPr>
              <a:t>(Psalm 51:2-3)</a:t>
            </a:r>
          </a:p>
        </p:txBody>
      </p:sp>
    </p:spTree>
    <p:extLst>
      <p:ext uri="{BB962C8B-B14F-4D97-AF65-F5344CB8AC3E}">
        <p14:creationId xmlns:p14="http://schemas.microsoft.com/office/powerpoint/2010/main" val="2507003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34" y="564776"/>
            <a:ext cx="4318281" cy="31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412"/>
            <a:ext cx="4504765" cy="357691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Some Uses</a:t>
            </a:r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 of the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2800" dirty="0">
                <a:latin typeface="Enge Holzschrift Shadow" panose="02000506020000020004" pitchFamily="2" charset="0"/>
              </a:rPr>
              <a:t>Tongue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9271"/>
            <a:ext cx="7799294" cy="2366682"/>
          </a:xfrm>
        </p:spPr>
        <p:txBody>
          <a:bodyPr>
            <a:noAutofit/>
          </a:bodyPr>
          <a:lstStyle/>
          <a:p>
            <a:pPr indent="282575" algn="l"/>
            <a:r>
              <a:rPr lang="en-US" sz="3200" dirty="0"/>
              <a:t>“There is one who speaks like the piercings of a sword, But the tongue of the wise promotes health.”</a:t>
            </a:r>
          </a:p>
          <a:p>
            <a:pPr indent="282575" algn="r"/>
            <a:r>
              <a:rPr lang="en-US" sz="3200" dirty="0"/>
              <a:t> ~ </a:t>
            </a:r>
            <a:r>
              <a:rPr lang="en-US" sz="3200" i="1" dirty="0"/>
              <a:t>Proverbs 12:18</a:t>
            </a:r>
          </a:p>
        </p:txBody>
      </p:sp>
    </p:spTree>
    <p:extLst>
      <p:ext uri="{BB962C8B-B14F-4D97-AF65-F5344CB8AC3E}">
        <p14:creationId xmlns:p14="http://schemas.microsoft.com/office/powerpoint/2010/main" val="116708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Ungodly Uses of the </a:t>
            </a:r>
            <a:r>
              <a:rPr lang="en-US" sz="8000" dirty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>
                <a:solidFill>
                  <a:schemeClr val="bg1"/>
                </a:solidFill>
              </a:rPr>
              <a:t>(Young Widows)  “And besides                    they learn to be idle, wandering                           about from house to house, and                         not only idle but also </a:t>
            </a:r>
            <a:r>
              <a:rPr lang="en-US" sz="3200" u="sng" dirty="0">
                <a:solidFill>
                  <a:schemeClr val="bg1"/>
                </a:solidFill>
              </a:rPr>
              <a:t>gossips and            busybodies, saying things which they ought not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0" indent="277813" algn="r">
              <a:buNone/>
            </a:pPr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>
                <a:solidFill>
                  <a:schemeClr val="bg1"/>
                </a:solidFill>
              </a:rPr>
              <a:t>1 Timothy 5:13</a:t>
            </a:r>
          </a:p>
        </p:txBody>
      </p:sp>
      <p:pic>
        <p:nvPicPr>
          <p:cNvPr id="4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74" y="1451113"/>
            <a:ext cx="2461987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Ungodly Uses of the </a:t>
            </a:r>
            <a:r>
              <a:rPr lang="en-US" sz="8000" dirty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u="sng" dirty="0">
                <a:solidFill>
                  <a:schemeClr val="bg1"/>
                </a:solidFill>
              </a:rPr>
              <a:t>Do not lie to one another</a:t>
            </a:r>
            <a:r>
              <a:rPr lang="en-US" sz="3200" dirty="0">
                <a:solidFill>
                  <a:schemeClr val="bg1"/>
                </a:solidFill>
              </a:rPr>
              <a:t>, since                    you have put off the old man                              with his deeds, </a:t>
            </a:r>
            <a:r>
              <a:rPr lang="en-US" sz="3200" baseline="30000" dirty="0">
                <a:solidFill>
                  <a:schemeClr val="bg1"/>
                </a:solidFill>
              </a:rPr>
              <a:t>10</a:t>
            </a:r>
            <a:r>
              <a:rPr lang="en-US" sz="3200" dirty="0">
                <a:solidFill>
                  <a:schemeClr val="bg1"/>
                </a:solidFill>
              </a:rPr>
              <a:t> and have put                               on the new man who is renewed                           in knowledge according to the image of Him who created him.</a:t>
            </a:r>
          </a:p>
          <a:p>
            <a:pPr marL="0" indent="277813" algn="r">
              <a:buNone/>
            </a:pPr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>
                <a:solidFill>
                  <a:schemeClr val="bg1"/>
                </a:solidFill>
              </a:rPr>
              <a:t>Colossians 3:9-10</a:t>
            </a:r>
          </a:p>
        </p:txBody>
      </p:sp>
      <p:pic>
        <p:nvPicPr>
          <p:cNvPr id="4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74" y="1451113"/>
            <a:ext cx="2461987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Ungodly Uses of the </a:t>
            </a:r>
            <a:r>
              <a:rPr lang="en-US" sz="8000" dirty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u="sng" dirty="0">
                <a:solidFill>
                  <a:schemeClr val="bg1"/>
                </a:solidFill>
              </a:rPr>
              <a:t>Let no corrupt word proceed                            out of your mouth</a:t>
            </a:r>
            <a:r>
              <a:rPr lang="en-US" sz="3200" dirty="0">
                <a:solidFill>
                  <a:schemeClr val="bg1"/>
                </a:solidFill>
              </a:rPr>
              <a:t>, but what is                              good for necessary edification,                             that it may impart grace to                              the hearers.</a:t>
            </a:r>
          </a:p>
          <a:p>
            <a:pPr marL="0" indent="277813" algn="r">
              <a:buNone/>
            </a:pPr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>
                <a:solidFill>
                  <a:schemeClr val="bg1"/>
                </a:solidFill>
              </a:rPr>
              <a:t> Ephesians 4:29</a:t>
            </a:r>
          </a:p>
        </p:txBody>
      </p:sp>
      <p:pic>
        <p:nvPicPr>
          <p:cNvPr id="4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74" y="1451113"/>
            <a:ext cx="2461987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Ungodly Uses of the </a:t>
            </a:r>
            <a:r>
              <a:rPr lang="en-US" sz="8000" dirty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>
                <a:solidFill>
                  <a:schemeClr val="bg1"/>
                </a:solidFill>
              </a:rPr>
              <a:t>Let all </a:t>
            </a:r>
            <a:r>
              <a:rPr lang="en-US" sz="3200" u="sng" dirty="0">
                <a:solidFill>
                  <a:schemeClr val="bg1"/>
                </a:solidFill>
              </a:rPr>
              <a:t>bitterness</a:t>
            </a:r>
            <a:r>
              <a:rPr lang="en-US" sz="3200" dirty="0">
                <a:solidFill>
                  <a:schemeClr val="bg1"/>
                </a:solidFill>
              </a:rPr>
              <a:t>, wrath, anger,                     clamor, and </a:t>
            </a:r>
            <a:r>
              <a:rPr lang="en-US" sz="3200" u="sng" dirty="0">
                <a:solidFill>
                  <a:schemeClr val="bg1"/>
                </a:solidFill>
              </a:rPr>
              <a:t>evil speaking</a:t>
            </a:r>
            <a:r>
              <a:rPr lang="en-US" sz="3200" dirty="0">
                <a:solidFill>
                  <a:schemeClr val="bg1"/>
                </a:solidFill>
              </a:rPr>
              <a:t> be put                          away from you, with all malice.</a:t>
            </a:r>
          </a:p>
          <a:p>
            <a:pPr marL="0" indent="277813" algn="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277813" algn="r">
              <a:buNone/>
            </a:pPr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>
                <a:solidFill>
                  <a:schemeClr val="bg1"/>
                </a:solidFill>
              </a:rPr>
              <a:t>Ephesians 4:31</a:t>
            </a:r>
          </a:p>
        </p:txBody>
      </p:sp>
      <p:pic>
        <p:nvPicPr>
          <p:cNvPr id="4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74" y="1451113"/>
            <a:ext cx="2461987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Godly Uses of the </a:t>
            </a:r>
            <a:r>
              <a:rPr lang="en-US" sz="8000" dirty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>
                <a:solidFill>
                  <a:schemeClr val="bg1"/>
                </a:solidFill>
              </a:rPr>
              <a:t>That if you confess with your                      mouth the Lord Jesus and                                 believe in your heart that God                               has raised Him from the dead,                           you will be saved. </a:t>
            </a:r>
            <a:r>
              <a:rPr lang="en-US" sz="3200" baseline="30000" dirty="0">
                <a:solidFill>
                  <a:schemeClr val="bg1"/>
                </a:solidFill>
              </a:rPr>
              <a:t>10</a:t>
            </a:r>
            <a:r>
              <a:rPr lang="en-US" sz="3200" dirty="0">
                <a:solidFill>
                  <a:schemeClr val="bg1"/>
                </a:solidFill>
              </a:rPr>
              <a:t> For with                            the heart one believes unto                                righteousness, and with the mouth   confession is made unto salvation.</a:t>
            </a:r>
          </a:p>
          <a:p>
            <a:pPr marL="0" indent="277813" algn="r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277813" algn="r">
              <a:buNone/>
            </a:pPr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>
                <a:solidFill>
                  <a:schemeClr val="bg1"/>
                </a:solidFill>
              </a:rPr>
              <a:t>Romans 10:9-10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24" y="1451113"/>
            <a:ext cx="2712932" cy="27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Godly Uses of the </a:t>
            </a:r>
            <a:r>
              <a:rPr lang="en-US" sz="8000" dirty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>
                <a:solidFill>
                  <a:schemeClr val="bg1"/>
                </a:solidFill>
              </a:rPr>
              <a:t>And since we have the same                        spirit of faith, according to                             what is written, “I believed and                   therefore I spoke,” </a:t>
            </a:r>
            <a:r>
              <a:rPr lang="en-US" sz="3200" u="sng" dirty="0">
                <a:solidFill>
                  <a:schemeClr val="bg1"/>
                </a:solidFill>
              </a:rPr>
              <a:t>we also                           believe and therefore speak</a:t>
            </a:r>
            <a:r>
              <a:rPr lang="en-US" sz="3200" dirty="0">
                <a:solidFill>
                  <a:schemeClr val="bg1"/>
                </a:solidFill>
              </a:rPr>
              <a:t>,                               </a:t>
            </a:r>
            <a:r>
              <a:rPr lang="en-US" sz="3200" baseline="30000" dirty="0">
                <a:solidFill>
                  <a:schemeClr val="bg1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knowing that He who raised                           up the Lord Jesus will also raise us up with Jesus, and will present us with you.</a:t>
            </a:r>
          </a:p>
          <a:p>
            <a:pPr marL="0" indent="277813" algn="r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277813" algn="r">
              <a:buNone/>
            </a:pPr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>
                <a:solidFill>
                  <a:schemeClr val="bg1"/>
                </a:solidFill>
              </a:rPr>
              <a:t>2 Corinthians 4:13-14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24" y="1451113"/>
            <a:ext cx="2712932" cy="27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Godly Uses of the </a:t>
            </a:r>
            <a:r>
              <a:rPr lang="en-US" sz="8000" dirty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959626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>
                <a:solidFill>
                  <a:schemeClr val="bg1"/>
                </a:solidFill>
              </a:rPr>
              <a:t>But even if you should suffer                         for righteousness’ sake, you are                            blessed. “And do not be afraid                                  of their threats, nor be                                troubled.” </a:t>
            </a:r>
            <a:r>
              <a:rPr lang="en-US" sz="3200" baseline="30000" dirty="0">
                <a:solidFill>
                  <a:schemeClr val="bg1"/>
                </a:solidFill>
              </a:rPr>
              <a:t>15</a:t>
            </a:r>
            <a:r>
              <a:rPr lang="en-US" sz="3200" dirty="0">
                <a:solidFill>
                  <a:schemeClr val="bg1"/>
                </a:solidFill>
              </a:rPr>
              <a:t> But sanctify the                          Lord God in your hearts, and                             </a:t>
            </a:r>
            <a:r>
              <a:rPr lang="en-US" sz="3200" u="sng" dirty="0">
                <a:solidFill>
                  <a:schemeClr val="bg1"/>
                </a:solidFill>
              </a:rPr>
              <a:t>always be ready to give a defense to everyone who asks you a reason for the hope that is in you, with meekness and fear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800" dirty="0">
              <a:solidFill>
                <a:schemeClr val="bg1"/>
              </a:solidFill>
            </a:endParaRPr>
          </a:p>
          <a:p>
            <a:pPr marL="0" indent="277813" algn="r">
              <a:buNone/>
            </a:pPr>
            <a:r>
              <a:rPr lang="en-US" sz="3200" dirty="0">
                <a:solidFill>
                  <a:schemeClr val="bg1"/>
                </a:solidFill>
              </a:rPr>
              <a:t>~ </a:t>
            </a:r>
            <a:r>
              <a:rPr lang="en-US" sz="3200" i="1" dirty="0">
                <a:solidFill>
                  <a:schemeClr val="bg1"/>
                </a:solidFill>
              </a:rPr>
              <a:t>1 Peter 3:14-15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24" y="1451113"/>
            <a:ext cx="2712932" cy="27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1437</TotalTime>
  <Words>953</Words>
  <Application>Microsoft Office PowerPoint</Application>
  <PresentationFormat>On-screen Show (4:3)</PresentationFormat>
  <Paragraphs>99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 Light</vt:lpstr>
      <vt:lpstr>Enge Holzschrift Shadow</vt:lpstr>
      <vt:lpstr>Calibri</vt:lpstr>
      <vt:lpstr>Berkshire Swash</vt:lpstr>
      <vt:lpstr>Office Theme</vt:lpstr>
      <vt:lpstr>1_Office Theme</vt:lpstr>
      <vt:lpstr>PowerPoint Presentation</vt:lpstr>
      <vt:lpstr>Some Uses  of the  Tongue</vt:lpstr>
      <vt:lpstr>Ungodly Uses of the Tongue</vt:lpstr>
      <vt:lpstr>Ungodly Uses of the Tongue</vt:lpstr>
      <vt:lpstr>Ungodly Uses of the Tongue</vt:lpstr>
      <vt:lpstr>Ungodly Uses of the Tongue</vt:lpstr>
      <vt:lpstr>Godly Uses of the Tongue</vt:lpstr>
      <vt:lpstr>Godly Uses of the Tongue</vt:lpstr>
      <vt:lpstr>Godly Uses of the Tongue</vt:lpstr>
      <vt:lpstr>Godly Uses of the Tongue</vt:lpstr>
      <vt:lpstr>The  Tongue Can’t be tamed, but must be controlled!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Facts about the  Tongue</dc:title>
  <dc:creator>Stan Cox</dc:creator>
  <cp:lastModifiedBy>Stan Cox</cp:lastModifiedBy>
  <cp:revision>24</cp:revision>
  <cp:lastPrinted>2017-04-21T16:16:56Z</cp:lastPrinted>
  <dcterms:created xsi:type="dcterms:W3CDTF">2015-06-06T01:50:06Z</dcterms:created>
  <dcterms:modified xsi:type="dcterms:W3CDTF">2017-04-23T00:52:55Z</dcterms:modified>
</cp:coreProperties>
</file>