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60" r:id="rId4"/>
    <p:sldId id="261" r:id="rId5"/>
    <p:sldId id="262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FC657-44F3-43FE-8235-558883853D71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DE8C-517A-4C2C-8B17-620B44DBC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400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FC657-44F3-43FE-8235-558883853D71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DE8C-517A-4C2C-8B17-620B44DBC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94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FC657-44F3-43FE-8235-558883853D71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DE8C-517A-4C2C-8B17-620B44DBC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329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FC657-44F3-43FE-8235-558883853D71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DE8C-517A-4C2C-8B17-620B44DBC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331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FC657-44F3-43FE-8235-558883853D71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DE8C-517A-4C2C-8B17-620B44DBC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238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FC657-44F3-43FE-8235-558883853D71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DE8C-517A-4C2C-8B17-620B44DBC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537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FC657-44F3-43FE-8235-558883853D71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DE8C-517A-4C2C-8B17-620B44DBC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810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FC657-44F3-43FE-8235-558883853D71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DE8C-517A-4C2C-8B17-620B44DBC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042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FC657-44F3-43FE-8235-558883853D71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DE8C-517A-4C2C-8B17-620B44DBC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261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FC657-44F3-43FE-8235-558883853D71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DE8C-517A-4C2C-8B17-620B44DBC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291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FC657-44F3-43FE-8235-558883853D71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DE8C-517A-4C2C-8B17-620B44DBC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89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FC657-44F3-43FE-8235-558883853D71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ADE8C-517A-4C2C-8B17-620B44DBC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704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310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Joseph of </a:t>
            </a:r>
            <a:r>
              <a:rPr lang="en-US" sz="5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Arimathea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http://i.ytimg.com/vi/9AIA9GfnAEQ/hqdefa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590799"/>
            <a:ext cx="457200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6348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Joseph of </a:t>
            </a:r>
            <a:r>
              <a:rPr lang="en-US" b="1" dirty="0" err="1" smtClean="0"/>
              <a:t>Arimathea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057400"/>
            <a:ext cx="7772400" cy="4068763"/>
          </a:xfrm>
        </p:spPr>
        <p:txBody>
          <a:bodyPr/>
          <a:lstStyle/>
          <a:p>
            <a:r>
              <a:rPr lang="en-US" dirty="0" smtClean="0"/>
              <a:t>Matthew 27:57-60</a:t>
            </a:r>
          </a:p>
          <a:p>
            <a:r>
              <a:rPr lang="en-US" dirty="0" smtClean="0"/>
              <a:t>Mark 15:42-46</a:t>
            </a:r>
          </a:p>
          <a:p>
            <a:r>
              <a:rPr lang="en-US" dirty="0" smtClean="0"/>
              <a:t>Luke 23:50-53</a:t>
            </a:r>
          </a:p>
          <a:p>
            <a:r>
              <a:rPr lang="en-US" dirty="0" smtClean="0"/>
              <a:t>John 19:38-42</a:t>
            </a:r>
            <a:endParaRPr lang="en-US" dirty="0"/>
          </a:p>
        </p:txBody>
      </p:sp>
      <p:pic>
        <p:nvPicPr>
          <p:cNvPr id="5" name="Picture 2" descr="https://cnlibraryblog.files.wordpress.com/2013/09/open-bible-kj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267200"/>
            <a:ext cx="2956386" cy="2038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9212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Secret Discipleship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/>
          <a:lstStyle/>
          <a:p>
            <a:r>
              <a:rPr lang="en-US" b="1" dirty="0" smtClean="0"/>
              <a:t>Fear</a:t>
            </a:r>
            <a:r>
              <a:rPr lang="en-US" dirty="0" smtClean="0"/>
              <a:t> - </a:t>
            </a:r>
            <a:r>
              <a:rPr lang="en-US" dirty="0" smtClean="0">
                <a:solidFill>
                  <a:srgbClr val="C00000"/>
                </a:solidFill>
              </a:rPr>
              <a:t>John 19:38</a:t>
            </a:r>
          </a:p>
          <a:p>
            <a:r>
              <a:rPr lang="en-US" b="1" dirty="0" smtClean="0"/>
              <a:t>Ashamed</a:t>
            </a:r>
            <a:r>
              <a:rPr lang="en-US" dirty="0" smtClean="0"/>
              <a:t> - </a:t>
            </a:r>
            <a:r>
              <a:rPr lang="en-US" dirty="0" smtClean="0">
                <a:solidFill>
                  <a:srgbClr val="C00000"/>
                </a:solidFill>
              </a:rPr>
              <a:t>Rom. 1:16; Mark 8:38</a:t>
            </a:r>
          </a:p>
          <a:p>
            <a:r>
              <a:rPr lang="en-US" b="1" dirty="0" smtClean="0"/>
              <a:t>Love the World </a:t>
            </a:r>
            <a:r>
              <a:rPr lang="en-US" dirty="0" smtClean="0"/>
              <a:t>- </a:t>
            </a:r>
            <a:r>
              <a:rPr lang="en-US" dirty="0" smtClean="0">
                <a:solidFill>
                  <a:srgbClr val="C00000"/>
                </a:solidFill>
              </a:rPr>
              <a:t>John 12:42-43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3074" name="Picture 2" descr="http://images.clipartpanda.com/secret-clipart-top_secre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75" y="3949346"/>
            <a:ext cx="4048125" cy="2451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6827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 Lessons From Joseph of 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Arimathea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/>
          <a:lstStyle/>
          <a:p>
            <a:r>
              <a:rPr lang="en-US" b="1" dirty="0" smtClean="0"/>
              <a:t>He did not go along with the majority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Luke 23:51</a:t>
            </a:r>
          </a:p>
          <a:p>
            <a:r>
              <a:rPr lang="en-US" b="1" dirty="0" smtClean="0"/>
              <a:t>He overcame his fear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Mark 15:43</a:t>
            </a:r>
          </a:p>
          <a:p>
            <a:r>
              <a:rPr lang="en-US" b="1" dirty="0" smtClean="0"/>
              <a:t>He </a:t>
            </a:r>
            <a:r>
              <a:rPr lang="en-US" b="1" dirty="0" smtClean="0"/>
              <a:t>was willing to                                              pay </a:t>
            </a:r>
            <a:r>
              <a:rPr lang="en-US" b="1" dirty="0" smtClean="0"/>
              <a:t>a price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Luke 14:25-33</a:t>
            </a:r>
          </a:p>
          <a:p>
            <a:endParaRPr lang="en-US" dirty="0"/>
          </a:p>
        </p:txBody>
      </p:sp>
      <p:pic>
        <p:nvPicPr>
          <p:cNvPr id="4" name="Picture 2" descr="http://wp.production.patheos.com/blogs/standingonmyhead/files/2015/04/empty-tomb-300x24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857625"/>
            <a:ext cx="2857500" cy="2314575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7245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6622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65</Words>
  <Application>Microsoft Office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Joseph of Arimathea</vt:lpstr>
      <vt:lpstr>Joseph of Arimathea</vt:lpstr>
      <vt:lpstr>Secret Discipleship</vt:lpstr>
      <vt:lpstr>Good Lessons From Joseph of Arimathea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Joseph of Arimathea</dc:title>
  <dc:creator>Heath</dc:creator>
  <cp:lastModifiedBy>Heath</cp:lastModifiedBy>
  <cp:revision>8</cp:revision>
  <dcterms:created xsi:type="dcterms:W3CDTF">2015-06-18T19:06:49Z</dcterms:created>
  <dcterms:modified xsi:type="dcterms:W3CDTF">2015-06-20T21:22:34Z</dcterms:modified>
</cp:coreProperties>
</file>