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 id="2147483657" r:id="rId10"/>
    <p:sldMasterId id="2147483658" r:id="rId11"/>
    <p:sldMasterId id="2147483659" r:id="rId12"/>
    <p:sldMasterId id="2147483660" r:id="rId13"/>
    <p:sldMasterId id="2147483661" r:id="rId14"/>
    <p:sldMasterId id="2147483662" r:id="rId15"/>
    <p:sldMasterId id="2147483663" r:id="rId16"/>
    <p:sldMasterId id="2147483664" r:id="rId17"/>
    <p:sldMasterId id="2147483665" r:id="rId18"/>
    <p:sldMasterId id="2147483666" r:id="rId19"/>
    <p:sldMasterId id="2147483667" r:id="rId20"/>
  </p:sldMasterIdLst>
  <p:notesMasterIdLst>
    <p:notesMasterId r:id="rId45"/>
  </p:notesMasterIdLst>
  <p:sldIdLst>
    <p:sldId id="256" r:id="rId21"/>
    <p:sldId id="337" r:id="rId22"/>
    <p:sldId id="364" r:id="rId23"/>
    <p:sldId id="335" r:id="rId24"/>
    <p:sldId id="365" r:id="rId25"/>
    <p:sldId id="366" r:id="rId26"/>
    <p:sldId id="367" r:id="rId27"/>
    <p:sldId id="368" r:id="rId28"/>
    <p:sldId id="342" r:id="rId29"/>
    <p:sldId id="346" r:id="rId30"/>
    <p:sldId id="370" r:id="rId31"/>
    <p:sldId id="369" r:id="rId32"/>
    <p:sldId id="371" r:id="rId33"/>
    <p:sldId id="372" r:id="rId34"/>
    <p:sldId id="373" r:id="rId35"/>
    <p:sldId id="374" r:id="rId36"/>
    <p:sldId id="375" r:id="rId37"/>
    <p:sldId id="376" r:id="rId38"/>
    <p:sldId id="377" r:id="rId39"/>
    <p:sldId id="279" r:id="rId40"/>
    <p:sldId id="378" r:id="rId41"/>
    <p:sldId id="379" r:id="rId42"/>
    <p:sldId id="380" r:id="rId43"/>
    <p:sldId id="381" r:id="rId44"/>
  </p:sldIdLst>
  <p:sldSz cx="13004800" cy="9753600"/>
  <p:notesSz cx="6858000" cy="9144000"/>
  <p:defaultTextStyle>
    <a:defPPr>
      <a:defRPr lang="en-US"/>
    </a:defPPr>
    <a:lvl1pPr algn="ctr" rtl="0" fontAlgn="base">
      <a:spcBef>
        <a:spcPct val="0"/>
      </a:spcBef>
      <a:spcAft>
        <a:spcPct val="0"/>
      </a:spcAft>
      <a:defRPr sz="3200" kern="1200">
        <a:solidFill>
          <a:srgbClr val="4A7594"/>
        </a:solidFill>
        <a:latin typeface="Helvetica Neue Bold Condensed" charset="0"/>
        <a:ea typeface="ヒラギノ角ゴ ProN W6" charset="0"/>
        <a:cs typeface="ヒラギノ角ゴ ProN W6" charset="0"/>
        <a:sym typeface="Helvetica Neue Bold Condensed" charset="0"/>
      </a:defRPr>
    </a:lvl1pPr>
    <a:lvl2pPr marL="457200" algn="ctr" rtl="0" fontAlgn="base">
      <a:spcBef>
        <a:spcPct val="0"/>
      </a:spcBef>
      <a:spcAft>
        <a:spcPct val="0"/>
      </a:spcAft>
      <a:defRPr sz="3200" kern="1200">
        <a:solidFill>
          <a:srgbClr val="4A7594"/>
        </a:solidFill>
        <a:latin typeface="Helvetica Neue Bold Condensed" charset="0"/>
        <a:ea typeface="ヒラギノ角ゴ ProN W6" charset="0"/>
        <a:cs typeface="ヒラギノ角ゴ ProN W6" charset="0"/>
        <a:sym typeface="Helvetica Neue Bold Condensed" charset="0"/>
      </a:defRPr>
    </a:lvl2pPr>
    <a:lvl3pPr marL="914400" algn="ctr" rtl="0" fontAlgn="base">
      <a:spcBef>
        <a:spcPct val="0"/>
      </a:spcBef>
      <a:spcAft>
        <a:spcPct val="0"/>
      </a:spcAft>
      <a:defRPr sz="3200" kern="1200">
        <a:solidFill>
          <a:srgbClr val="4A7594"/>
        </a:solidFill>
        <a:latin typeface="Helvetica Neue Bold Condensed" charset="0"/>
        <a:ea typeface="ヒラギノ角ゴ ProN W6" charset="0"/>
        <a:cs typeface="ヒラギノ角ゴ ProN W6" charset="0"/>
        <a:sym typeface="Helvetica Neue Bold Condensed" charset="0"/>
      </a:defRPr>
    </a:lvl3pPr>
    <a:lvl4pPr marL="1371600" algn="ctr" rtl="0" fontAlgn="base">
      <a:spcBef>
        <a:spcPct val="0"/>
      </a:spcBef>
      <a:spcAft>
        <a:spcPct val="0"/>
      </a:spcAft>
      <a:defRPr sz="3200" kern="1200">
        <a:solidFill>
          <a:srgbClr val="4A7594"/>
        </a:solidFill>
        <a:latin typeface="Helvetica Neue Bold Condensed" charset="0"/>
        <a:ea typeface="ヒラギノ角ゴ ProN W6" charset="0"/>
        <a:cs typeface="ヒラギノ角ゴ ProN W6" charset="0"/>
        <a:sym typeface="Helvetica Neue Bold Condensed" charset="0"/>
      </a:defRPr>
    </a:lvl4pPr>
    <a:lvl5pPr marL="1828800" algn="ctr" rtl="0" fontAlgn="base">
      <a:spcBef>
        <a:spcPct val="0"/>
      </a:spcBef>
      <a:spcAft>
        <a:spcPct val="0"/>
      </a:spcAft>
      <a:defRPr sz="3200" kern="1200">
        <a:solidFill>
          <a:srgbClr val="4A7594"/>
        </a:solidFill>
        <a:latin typeface="Helvetica Neue Bold Condensed" charset="0"/>
        <a:ea typeface="ヒラギノ角ゴ ProN W6" charset="0"/>
        <a:cs typeface="ヒラギノ角ゴ ProN W6" charset="0"/>
        <a:sym typeface="Helvetica Neue Bold Condensed" charset="0"/>
      </a:defRPr>
    </a:lvl5pPr>
    <a:lvl6pPr marL="2286000" algn="l" defTabSz="457200" rtl="0" eaLnBrk="1" latinLnBrk="0" hangingPunct="1">
      <a:defRPr sz="3200" kern="1200">
        <a:solidFill>
          <a:srgbClr val="4A7594"/>
        </a:solidFill>
        <a:latin typeface="Helvetica Neue Bold Condensed" charset="0"/>
        <a:ea typeface="ヒラギノ角ゴ ProN W6" charset="0"/>
        <a:cs typeface="ヒラギノ角ゴ ProN W6" charset="0"/>
        <a:sym typeface="Helvetica Neue Bold Condensed" charset="0"/>
      </a:defRPr>
    </a:lvl6pPr>
    <a:lvl7pPr marL="2743200" algn="l" defTabSz="457200" rtl="0" eaLnBrk="1" latinLnBrk="0" hangingPunct="1">
      <a:defRPr sz="3200" kern="1200">
        <a:solidFill>
          <a:srgbClr val="4A7594"/>
        </a:solidFill>
        <a:latin typeface="Helvetica Neue Bold Condensed" charset="0"/>
        <a:ea typeface="ヒラギノ角ゴ ProN W6" charset="0"/>
        <a:cs typeface="ヒラギノ角ゴ ProN W6" charset="0"/>
        <a:sym typeface="Helvetica Neue Bold Condensed" charset="0"/>
      </a:defRPr>
    </a:lvl7pPr>
    <a:lvl8pPr marL="3200400" algn="l" defTabSz="457200" rtl="0" eaLnBrk="1" latinLnBrk="0" hangingPunct="1">
      <a:defRPr sz="3200" kern="1200">
        <a:solidFill>
          <a:srgbClr val="4A7594"/>
        </a:solidFill>
        <a:latin typeface="Helvetica Neue Bold Condensed" charset="0"/>
        <a:ea typeface="ヒラギノ角ゴ ProN W6" charset="0"/>
        <a:cs typeface="ヒラギノ角ゴ ProN W6" charset="0"/>
        <a:sym typeface="Helvetica Neue Bold Condensed" charset="0"/>
      </a:defRPr>
    </a:lvl8pPr>
    <a:lvl9pPr marL="3657600" algn="l" defTabSz="457200" rtl="0" eaLnBrk="1" latinLnBrk="0" hangingPunct="1">
      <a:defRPr sz="3200" kern="1200">
        <a:solidFill>
          <a:srgbClr val="4A7594"/>
        </a:solidFill>
        <a:latin typeface="Helvetica Neue Bold Condensed" charset="0"/>
        <a:ea typeface="ヒラギノ角ゴ ProN W6" charset="0"/>
        <a:cs typeface="ヒラギノ角ゴ ProN W6" charset="0"/>
        <a:sym typeface="Helvetica Neue Bold Condensed"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96" y="-78"/>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6.xml"/><Relationship Id="rId39"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xml"/><Relationship Id="rId34" Type="http://schemas.openxmlformats.org/officeDocument/2006/relationships/slide" Target="slides/slide14.xml"/><Relationship Id="rId42" Type="http://schemas.openxmlformats.org/officeDocument/2006/relationships/slide" Target="slides/slide22.xml"/><Relationship Id="rId47"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9.xml"/><Relationship Id="rId41"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slide" Target="slides/slide17.xml"/><Relationship Id="rId40" Type="http://schemas.openxmlformats.org/officeDocument/2006/relationships/slide" Target="slides/slide20.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1.xml"/><Relationship Id="rId44"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slide" Target="slides/slide23.xml"/><Relationship Id="rId48" Type="http://schemas.openxmlformats.org/officeDocument/2006/relationships/theme" Target="theme/theme1.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7" name="Rectangle 1"/>
          <p:cNvSpPr>
            <a:spLocks noGrp="1" noRot="1" noChangeAspect="1" noChangeArrowheads="1" noTextEdit="1"/>
          </p:cNvSpPr>
          <p:nvPr>
            <p:ph type="sldImg"/>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39938" name="Rectangle 2"/>
          <p:cNvSpPr>
            <a:spLocks noGrp="1" noChangeArrowheads="1"/>
          </p:cNvSpPr>
          <p:nvPr>
            <p:ph type="body" sz="quarter" idx="1"/>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93512675"/>
      </p:ext>
    </p:extLst>
  </p:cSld>
  <p:clrMap bg1="lt1" tx1="dk1" bg2="lt2" tx2="dk2" accent1="accent1" accent2="accent2" accent3="accent3" accent4="accent4" accent5="accent5" accent6="accent6" hlink="hlink" folHlink="folHlink"/>
  <p:notesStyle>
    <a:lvl1pPr algn="l" rtl="0" fontAlgn="base">
      <a:spcBef>
        <a:spcPct val="0"/>
      </a:spcBef>
      <a:spcAft>
        <a:spcPct val="0"/>
      </a:spcAft>
      <a:defRPr sz="1200" kern="1200">
        <a:solidFill>
          <a:schemeClr val="tx1"/>
        </a:solidFill>
        <a:latin typeface="Helvetica Neue Bold Condensed" charset="0"/>
        <a:ea typeface="ＭＳ Ｐゴシック" charset="0"/>
        <a:cs typeface="+mn-cs"/>
      </a:defRPr>
    </a:lvl1pPr>
    <a:lvl2pPr marL="457200" algn="l" rtl="0" fontAlgn="base">
      <a:spcBef>
        <a:spcPct val="0"/>
      </a:spcBef>
      <a:spcAft>
        <a:spcPct val="0"/>
      </a:spcAft>
      <a:defRPr sz="1200" kern="1200">
        <a:solidFill>
          <a:schemeClr val="tx1"/>
        </a:solidFill>
        <a:latin typeface="Helvetica Neue Bold Condensed" charset="0"/>
        <a:ea typeface="ＭＳ Ｐゴシック" charset="0"/>
        <a:cs typeface="+mn-cs"/>
      </a:defRPr>
    </a:lvl2pPr>
    <a:lvl3pPr marL="914400" algn="l" rtl="0" fontAlgn="base">
      <a:spcBef>
        <a:spcPct val="0"/>
      </a:spcBef>
      <a:spcAft>
        <a:spcPct val="0"/>
      </a:spcAft>
      <a:defRPr sz="1200" kern="1200">
        <a:solidFill>
          <a:schemeClr val="tx1"/>
        </a:solidFill>
        <a:latin typeface="Helvetica Neue Bold Condensed" charset="0"/>
        <a:ea typeface="ＭＳ Ｐゴシック" charset="0"/>
        <a:cs typeface="+mn-cs"/>
      </a:defRPr>
    </a:lvl3pPr>
    <a:lvl4pPr marL="1371600" algn="l" rtl="0" fontAlgn="base">
      <a:spcBef>
        <a:spcPct val="0"/>
      </a:spcBef>
      <a:spcAft>
        <a:spcPct val="0"/>
      </a:spcAft>
      <a:defRPr sz="1200" kern="1200">
        <a:solidFill>
          <a:schemeClr val="tx1"/>
        </a:solidFill>
        <a:latin typeface="Helvetica Neue Bold Condensed" charset="0"/>
        <a:ea typeface="ＭＳ Ｐゴシック" charset="0"/>
        <a:cs typeface="+mn-cs"/>
      </a:defRPr>
    </a:lvl4pPr>
    <a:lvl5pPr marL="1828800" algn="l" rtl="0" fontAlgn="base">
      <a:spcBef>
        <a:spcPct val="0"/>
      </a:spcBef>
      <a:spcAft>
        <a:spcPct val="0"/>
      </a:spcAft>
      <a:defRPr sz="1200" kern="1200">
        <a:solidFill>
          <a:schemeClr val="tx1"/>
        </a:solidFill>
        <a:latin typeface="Helvetica Neue Bold Condensed"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Title Slide</a:t>
            </a:r>
            <a:r>
              <a:rPr lang="en-US" dirty="0" smtClean="0"/>
              <a:t>: </a:t>
            </a:r>
            <a:r>
              <a:rPr lang="en-US" b="1" dirty="0" smtClean="0"/>
              <a:t>What’s Down The Road</a:t>
            </a:r>
            <a:r>
              <a:rPr lang="en-US" dirty="0" smtClean="0"/>
              <a:t>?...</a:t>
            </a:r>
            <a:endParaRPr lang="en-US" dirty="0"/>
          </a:p>
        </p:txBody>
      </p:sp>
    </p:spTree>
    <p:extLst>
      <p:ext uri="{BB962C8B-B14F-4D97-AF65-F5344CB8AC3E}">
        <p14:creationId xmlns:p14="http://schemas.microsoft.com/office/powerpoint/2010/main" val="21021028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Our Young Men and Women?</a:t>
            </a:r>
            <a:endParaRPr lang="en-US" baseline="0" dirty="0" smtClean="0"/>
          </a:p>
          <a:p>
            <a:r>
              <a:rPr lang="en-US" dirty="0" smtClean="0"/>
              <a:t>* May face more difficult challenges than my generation -Lay the foundation of your life upon God’s word and build upon it using God’s word as your guide– (</a:t>
            </a:r>
            <a:r>
              <a:rPr lang="en-US" b="1" dirty="0" smtClean="0"/>
              <a:t>Eccl. 11:9-12:7; Prov.</a:t>
            </a:r>
            <a:r>
              <a:rPr lang="en-US" b="1" baseline="0" dirty="0" smtClean="0"/>
              <a:t> </a:t>
            </a:r>
            <a:r>
              <a:rPr lang="en-US" b="1" dirty="0" smtClean="0"/>
              <a:t>1-3</a:t>
            </a:r>
            <a:r>
              <a:rPr lang="en-US" dirty="0" smtClean="0"/>
              <a:t>)</a:t>
            </a:r>
          </a:p>
          <a:p>
            <a:r>
              <a:rPr lang="en-US" dirty="0" smtClean="0"/>
              <a:t>* Put God first - above career, friends, activities, family, etc.</a:t>
            </a:r>
          </a:p>
          <a:p>
            <a:endParaRPr lang="en-US" dirty="0"/>
          </a:p>
        </p:txBody>
      </p:sp>
    </p:spTree>
    <p:extLst>
      <p:ext uri="{BB962C8B-B14F-4D97-AF65-F5344CB8AC3E}">
        <p14:creationId xmlns:p14="http://schemas.microsoft.com/office/powerpoint/2010/main" val="25007528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Our Marriages?</a:t>
            </a:r>
            <a:endParaRPr lang="en-US" baseline="0" dirty="0" smtClean="0"/>
          </a:p>
          <a:p>
            <a:r>
              <a:rPr lang="en-US" dirty="0" smtClean="0"/>
              <a:t>* Lay the foundation of your marriage upon God’s word and build upon it using God’s word as your guide– (</a:t>
            </a:r>
            <a:r>
              <a:rPr lang="en-US" b="1" dirty="0" smtClean="0"/>
              <a:t>Gen. 2:18-24; Mal. 2:14; Matt. 5:31,32; 19:3-9; 1 Cor. 7:1-11; Eph. 5:22-33; Col. 3:18,19; 1 Pet. 3:1-7</a:t>
            </a:r>
            <a:r>
              <a:rPr lang="en-US" dirty="0" smtClean="0"/>
              <a:t>)</a:t>
            </a:r>
          </a:p>
          <a:p>
            <a:r>
              <a:rPr lang="en-US" dirty="0" smtClean="0"/>
              <a:t>* Put spouse above career, friends, activities, family, etc.</a:t>
            </a:r>
          </a:p>
          <a:p>
            <a:r>
              <a:rPr lang="en-US" dirty="0" smtClean="0"/>
              <a:t>* Remember your vows! (Eccl. 5:4)</a:t>
            </a:r>
          </a:p>
          <a:p>
            <a:endParaRPr lang="en-US" dirty="0"/>
          </a:p>
        </p:txBody>
      </p:sp>
    </p:spTree>
    <p:extLst>
      <p:ext uri="{BB962C8B-B14F-4D97-AF65-F5344CB8AC3E}">
        <p14:creationId xmlns:p14="http://schemas.microsoft.com/office/powerpoint/2010/main" val="25007528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Our Marriages?</a:t>
            </a:r>
            <a:endParaRPr lang="en-US" baseline="0" dirty="0" smtClean="0"/>
          </a:p>
          <a:p>
            <a:r>
              <a:rPr lang="en-US" dirty="0" smtClean="0"/>
              <a:t>* Problems will come!  Job loss / Financial Problems? /Sickness / Aging / Changes in Appearance . . .</a:t>
            </a:r>
          </a:p>
          <a:p>
            <a:r>
              <a:rPr lang="en-US" dirty="0" smtClean="0"/>
              <a:t>* The way we ‘FEEL’ towards our spouse </a:t>
            </a:r>
          </a:p>
          <a:p>
            <a:r>
              <a:rPr lang="en-US" dirty="0" smtClean="0"/>
              <a:t>* ...Arguments, Disagreements / Neglect or Mistreatment</a:t>
            </a:r>
          </a:p>
          <a:p>
            <a:endParaRPr lang="en-US" dirty="0"/>
          </a:p>
        </p:txBody>
      </p:sp>
    </p:spTree>
    <p:extLst>
      <p:ext uri="{BB962C8B-B14F-4D97-AF65-F5344CB8AC3E}">
        <p14:creationId xmlns:p14="http://schemas.microsoft.com/office/powerpoint/2010/main" val="2500752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Our Marriages?</a:t>
            </a:r>
            <a:endParaRPr lang="en-US" baseline="0" dirty="0" smtClean="0"/>
          </a:p>
          <a:p>
            <a:r>
              <a:rPr lang="en-US" dirty="0" smtClean="0"/>
              <a:t>* "I take thee to be my wedded husband/wife, to have and to hold, from this day forward, for better, for worse, for richer, for poorer, in sickness and in health, to love and to cherish, till death do us part, . . ."The commitment &amp; love you are to have towards your spouse is </a:t>
            </a:r>
            <a:r>
              <a:rPr lang="en-US" b="1" u="sng" dirty="0" smtClean="0"/>
              <a:t>NOT</a:t>
            </a:r>
            <a:r>
              <a:rPr lang="en-US" dirty="0" smtClean="0"/>
              <a:t> dependent upon your spouse!</a:t>
            </a:r>
          </a:p>
          <a:p>
            <a:endParaRPr lang="en-US" dirty="0"/>
          </a:p>
        </p:txBody>
      </p:sp>
    </p:spTree>
    <p:extLst>
      <p:ext uri="{BB962C8B-B14F-4D97-AF65-F5344CB8AC3E}">
        <p14:creationId xmlns:p14="http://schemas.microsoft.com/office/powerpoint/2010/main" val="25007528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Our Children?</a:t>
            </a:r>
            <a:endParaRPr lang="en-US" baseline="0" dirty="0" smtClean="0"/>
          </a:p>
          <a:p>
            <a:r>
              <a:rPr lang="en-US" dirty="0" smtClean="0"/>
              <a:t>* Our society today is full of children who receive little to no guidance from their parents -</a:t>
            </a:r>
          </a:p>
          <a:p>
            <a:r>
              <a:rPr lang="en-US" dirty="0" smtClean="0"/>
              <a:t>* The importance of teaching them Gods word - (</a:t>
            </a:r>
            <a:r>
              <a:rPr lang="en-US" b="1" dirty="0" smtClean="0"/>
              <a:t>Deut. 6:1-25; Judges 2:10; Prov. 22:6</a:t>
            </a:r>
            <a:r>
              <a:rPr lang="en-US" dirty="0" smtClean="0"/>
              <a:t>)</a:t>
            </a:r>
          </a:p>
          <a:p>
            <a:r>
              <a:rPr lang="en-US" dirty="0" smtClean="0"/>
              <a:t>* Discipline (teaching / training / correcting) &amp; example - (</a:t>
            </a:r>
            <a:r>
              <a:rPr lang="en-US" b="1" dirty="0" smtClean="0"/>
              <a:t>Eph. 6:4; Prov. 4:1-4; 19:18; 22:15; 23:13,14; 29:15,17; 2 Tim. 1:5; 3:15</a:t>
            </a:r>
            <a:r>
              <a:rPr lang="en-US" dirty="0" smtClean="0"/>
              <a:t>)</a:t>
            </a:r>
          </a:p>
          <a:p>
            <a:r>
              <a:rPr lang="en-US" dirty="0" smtClean="0"/>
              <a:t>* Parents have a lot to do with the direction their children choose!</a:t>
            </a:r>
          </a:p>
          <a:p>
            <a:endParaRPr lang="en-US" dirty="0"/>
          </a:p>
        </p:txBody>
      </p:sp>
    </p:spTree>
    <p:extLst>
      <p:ext uri="{BB962C8B-B14F-4D97-AF65-F5344CB8AC3E}">
        <p14:creationId xmlns:p14="http://schemas.microsoft.com/office/powerpoint/2010/main" val="25007528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Our Children?</a:t>
            </a:r>
            <a:endParaRPr lang="en-US" baseline="0" dirty="0" smtClean="0"/>
          </a:p>
          <a:p>
            <a:r>
              <a:rPr lang="en-US" dirty="0" smtClean="0"/>
              <a:t>* Our society today is full of children who receive little to no guidance from their parents -</a:t>
            </a:r>
          </a:p>
          <a:p>
            <a:r>
              <a:rPr lang="en-US" dirty="0" smtClean="0"/>
              <a:t>* The importance of teaching them Gods word - (</a:t>
            </a:r>
            <a:r>
              <a:rPr lang="en-US" b="1" dirty="0" smtClean="0"/>
              <a:t>Deut. 6:1-25; Judges 2:10; Prov. 22:6</a:t>
            </a:r>
            <a:r>
              <a:rPr lang="en-US" dirty="0" smtClean="0"/>
              <a:t>)</a:t>
            </a:r>
          </a:p>
          <a:p>
            <a:r>
              <a:rPr lang="en-US" dirty="0" smtClean="0"/>
              <a:t>* Discipline (teaching / training / correcting) &amp; example - (</a:t>
            </a:r>
            <a:r>
              <a:rPr lang="en-US" b="1" dirty="0" smtClean="0"/>
              <a:t>Eph. 6:4; Prov. 4:1-4; 19:18; 22:15; 23:13,14; 29:15,17; 2 Tim. 1:5; 3:15</a:t>
            </a:r>
            <a:r>
              <a:rPr lang="en-US" dirty="0" smtClean="0"/>
              <a:t>)</a:t>
            </a:r>
          </a:p>
          <a:p>
            <a:r>
              <a:rPr lang="en-US" smtClean="0"/>
              <a:t>* Parents </a:t>
            </a:r>
            <a:r>
              <a:rPr lang="en-US" dirty="0" smtClean="0"/>
              <a:t>have a lot to do with the direction their children choose!</a:t>
            </a:r>
          </a:p>
          <a:p>
            <a:endParaRPr lang="en-US" dirty="0"/>
          </a:p>
        </p:txBody>
      </p:sp>
    </p:spTree>
    <p:extLst>
      <p:ext uri="{BB962C8B-B14F-4D97-AF65-F5344CB8AC3E}">
        <p14:creationId xmlns:p14="http://schemas.microsoft.com/office/powerpoint/2010/main" val="25007528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Church? Local Churches?</a:t>
            </a:r>
            <a:endParaRPr lang="en-US" baseline="0" dirty="0" smtClean="0"/>
          </a:p>
          <a:p>
            <a:r>
              <a:rPr lang="en-US" dirty="0" smtClean="0"/>
              <a:t>* For the church of Christ? - Ridicule? Persecution? Heaven!</a:t>
            </a:r>
          </a:p>
          <a:p>
            <a:r>
              <a:rPr lang="en-US" dirty="0" smtClean="0"/>
              <a:t>* For local churches? Shrinking or growth? / Death or </a:t>
            </a:r>
            <a:r>
              <a:rPr lang="en-US" dirty="0" err="1" smtClean="0"/>
              <a:t>vibrance</a:t>
            </a:r>
            <a:r>
              <a:rPr lang="en-US" dirty="0" smtClean="0"/>
              <a:t>? / Apostasy or faithfulness?</a:t>
            </a:r>
          </a:p>
          <a:p>
            <a:r>
              <a:rPr lang="en-US" dirty="0" smtClean="0"/>
              <a:t>* Depends on the faithfulness of members to God’s word -</a:t>
            </a:r>
          </a:p>
          <a:p>
            <a:r>
              <a:rPr lang="en-US" dirty="0" smtClean="0"/>
              <a:t>* Demand it be preached &amp; followed - (</a:t>
            </a:r>
            <a:r>
              <a:rPr lang="en-US" b="1" dirty="0" smtClean="0"/>
              <a:t>2 Tim. 4:2; 2 Thess. 3:6</a:t>
            </a:r>
            <a:r>
              <a:rPr lang="en-US" dirty="0" smtClean="0"/>
              <a:t>)</a:t>
            </a:r>
          </a:p>
          <a:p>
            <a:r>
              <a:rPr lang="en-US" dirty="0" smtClean="0"/>
              <a:t>* Demand nothing be done for which there is no Biblical authority - (</a:t>
            </a:r>
            <a:r>
              <a:rPr lang="en-US" b="1" dirty="0" smtClean="0"/>
              <a:t>Col. 3:17</a:t>
            </a:r>
            <a:r>
              <a:rPr lang="en-US" dirty="0" smtClean="0"/>
              <a:t>)</a:t>
            </a:r>
          </a:p>
        </p:txBody>
      </p:sp>
    </p:spTree>
    <p:extLst>
      <p:ext uri="{BB962C8B-B14F-4D97-AF65-F5344CB8AC3E}">
        <p14:creationId xmlns:p14="http://schemas.microsoft.com/office/powerpoint/2010/main" val="25007528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Church? Local Churches?</a:t>
            </a:r>
            <a:endParaRPr lang="en-US" baseline="0" dirty="0" smtClean="0"/>
          </a:p>
          <a:p>
            <a:r>
              <a:rPr lang="en-US" dirty="0" smtClean="0"/>
              <a:t>* For the church of Christ? - Ridicule? Persecution? Heaven!</a:t>
            </a:r>
          </a:p>
          <a:p>
            <a:r>
              <a:rPr lang="en-US" dirty="0" smtClean="0"/>
              <a:t>* For local churches? Shrinking or growth? / Death or </a:t>
            </a:r>
            <a:r>
              <a:rPr lang="en-US" dirty="0" err="1" smtClean="0"/>
              <a:t>vibrance</a:t>
            </a:r>
            <a:r>
              <a:rPr lang="en-US" dirty="0" smtClean="0"/>
              <a:t>? / Apostasy or faithfulness?</a:t>
            </a:r>
          </a:p>
          <a:p>
            <a:r>
              <a:rPr lang="en-US" dirty="0" smtClean="0"/>
              <a:t>* Depends on the faithfulness of members to God’s word -</a:t>
            </a:r>
          </a:p>
          <a:p>
            <a:r>
              <a:rPr lang="en-US" dirty="0" smtClean="0"/>
              <a:t>* Demand it be preached &amp; followed - (</a:t>
            </a:r>
            <a:r>
              <a:rPr lang="en-US" b="1" dirty="0" smtClean="0"/>
              <a:t>2 Tim. 4:2; 2 Thess. 3:6</a:t>
            </a:r>
            <a:r>
              <a:rPr lang="en-US" dirty="0" smtClean="0"/>
              <a:t>)</a:t>
            </a:r>
          </a:p>
          <a:p>
            <a:r>
              <a:rPr lang="en-US" dirty="0" smtClean="0"/>
              <a:t>* Demand nothing be done for which there is no Biblical authority - (</a:t>
            </a:r>
            <a:r>
              <a:rPr lang="en-US" b="1" dirty="0" smtClean="0"/>
              <a:t>Col. 3:17</a:t>
            </a:r>
            <a:r>
              <a:rPr lang="en-US" dirty="0" smtClean="0"/>
              <a:t>)</a:t>
            </a:r>
          </a:p>
        </p:txBody>
      </p:sp>
    </p:spTree>
    <p:extLst>
      <p:ext uri="{BB962C8B-B14F-4D97-AF65-F5344CB8AC3E}">
        <p14:creationId xmlns:p14="http://schemas.microsoft.com/office/powerpoint/2010/main" val="25007528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Church? Local Churches?</a:t>
            </a:r>
            <a:endParaRPr lang="en-US" baseline="0" dirty="0" smtClean="0"/>
          </a:p>
          <a:p>
            <a:r>
              <a:rPr lang="en-US" dirty="0" smtClean="0"/>
              <a:t>* Apostasy is very difficult to recognize in its early stages, (begins with a change of attitude towards the need for authority)</a:t>
            </a:r>
          </a:p>
          <a:p>
            <a:r>
              <a:rPr lang="en-US" dirty="0" smtClean="0"/>
              <a:t>* When a congregation begins to move away from God’s word it is very difficult to stop. </a:t>
            </a:r>
          </a:p>
          <a:p>
            <a:r>
              <a:rPr lang="en-US" dirty="0" smtClean="0"/>
              <a:t>* To practice one unauthorized work will lead to more and more unauthorized actions - </a:t>
            </a:r>
          </a:p>
          <a:p>
            <a:r>
              <a:rPr lang="en-US" dirty="0" smtClean="0"/>
              <a:t>* The line must be drawn where divine authority ends - </a:t>
            </a:r>
            <a:r>
              <a:rPr lang="en-US" b="1" dirty="0" smtClean="0"/>
              <a:t>Deuteronomy 4:2</a:t>
            </a:r>
            <a:r>
              <a:rPr lang="en-US" dirty="0" smtClean="0"/>
              <a:t>!</a:t>
            </a:r>
          </a:p>
          <a:p>
            <a:endParaRPr lang="en-US" dirty="0" smtClean="0"/>
          </a:p>
        </p:txBody>
      </p:sp>
    </p:spTree>
    <p:extLst>
      <p:ext uri="{BB962C8B-B14F-4D97-AF65-F5344CB8AC3E}">
        <p14:creationId xmlns:p14="http://schemas.microsoft.com/office/powerpoint/2010/main" val="25007528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headed down these steps sadly!!!</a:t>
            </a:r>
            <a:endParaRPr lang="en-US" dirty="0"/>
          </a:p>
        </p:txBody>
      </p:sp>
    </p:spTree>
    <p:extLst>
      <p:ext uri="{BB962C8B-B14F-4D97-AF65-F5344CB8AC3E}">
        <p14:creationId xmlns:p14="http://schemas.microsoft.com/office/powerpoint/2010/main" val="1910808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Text-- </a:t>
            </a:r>
            <a:r>
              <a:rPr lang="en-US" b="1" dirty="0" smtClean="0"/>
              <a:t>Proverbs</a:t>
            </a:r>
            <a:r>
              <a:rPr lang="en-US" b="1" baseline="0" dirty="0" smtClean="0"/>
              <a:t> 14:12</a:t>
            </a:r>
            <a:endParaRPr lang="en-US" b="1" dirty="0"/>
          </a:p>
        </p:txBody>
      </p:sp>
    </p:spTree>
    <p:extLst>
      <p:ext uri="{BB962C8B-B14F-4D97-AF65-F5344CB8AC3E}">
        <p14:creationId xmlns:p14="http://schemas.microsoft.com/office/powerpoint/2010/main" val="25847219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Text– </a:t>
            </a:r>
            <a:r>
              <a:rPr lang="en-US" b="1" dirty="0" smtClean="0"/>
              <a:t>Author Not Known…</a:t>
            </a:r>
            <a:endParaRPr lang="en-US" b="1" dirty="0"/>
          </a:p>
        </p:txBody>
      </p:sp>
    </p:spTree>
    <p:extLst>
      <p:ext uri="{BB962C8B-B14F-4D97-AF65-F5344CB8AC3E}">
        <p14:creationId xmlns:p14="http://schemas.microsoft.com/office/powerpoint/2010/main" val="25847219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Depends on Which Road One’s On—review…</a:t>
            </a:r>
            <a:endParaRPr lang="en-US" baseline="0" dirty="0" smtClean="0"/>
          </a:p>
          <a:p>
            <a:r>
              <a:rPr lang="en-US" baseline="0" dirty="0" smtClean="0"/>
              <a:t>* There are but two ways, &amp; only one leads to eternal life! – </a:t>
            </a:r>
            <a:r>
              <a:rPr lang="en-US" b="1" baseline="0" dirty="0" smtClean="0"/>
              <a:t>Matt. 7:13,14; Jer. 6:16; </a:t>
            </a:r>
            <a:r>
              <a:rPr lang="en-US" b="1" baseline="0" dirty="0" err="1" smtClean="0"/>
              <a:t>Jno</a:t>
            </a:r>
            <a:r>
              <a:rPr lang="en-US" b="1" baseline="0" dirty="0" smtClean="0"/>
              <a:t>. 14:6; Heb. 5:8.9</a:t>
            </a:r>
          </a:p>
          <a:p>
            <a:r>
              <a:rPr lang="en-US" baseline="0" dirty="0" smtClean="0"/>
              <a:t>* Any &amp; every other way leads to eternal death - </a:t>
            </a:r>
            <a:r>
              <a:rPr lang="en-US" b="1" baseline="0" dirty="0" smtClean="0"/>
              <a:t>Prov. 14:12; Mat.t 7:13,14; 15:7-9; 2 Thess. 1:7-9 </a:t>
            </a:r>
          </a:p>
          <a:p>
            <a:r>
              <a:rPr lang="en-US" baseline="0" dirty="0" smtClean="0"/>
              <a:t>* The road we choose will have both temporal &amp; eternal consequences! – </a:t>
            </a:r>
            <a:r>
              <a:rPr lang="en-US" b="1" baseline="0" dirty="0" smtClean="0"/>
              <a:t>Deut. 30:11-20; Jere.t. 6:16; </a:t>
            </a:r>
            <a:r>
              <a:rPr lang="en-US" b="1" baseline="0" dirty="0" err="1" smtClean="0"/>
              <a:t>Eze</a:t>
            </a:r>
            <a:r>
              <a:rPr lang="en-US" b="1" baseline="0" dirty="0" smtClean="0"/>
              <a:t>. 18:20-32; Mat 7:13,14; Acts 4:12</a:t>
            </a:r>
            <a:endParaRPr lang="en-US" baseline="0" dirty="0" smtClean="0"/>
          </a:p>
          <a:p>
            <a:endParaRPr lang="en-US" dirty="0"/>
          </a:p>
        </p:txBody>
      </p:sp>
    </p:spTree>
    <p:extLst>
      <p:ext uri="{BB962C8B-B14F-4D97-AF65-F5344CB8AC3E}">
        <p14:creationId xmlns:p14="http://schemas.microsoft.com/office/powerpoint/2010/main" val="25007528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Which Road Are You On? review…</a:t>
            </a:r>
            <a:endParaRPr lang="en-US" baseline="0" dirty="0" smtClean="0"/>
          </a:p>
          <a:p>
            <a:r>
              <a:rPr lang="en-US" baseline="0" dirty="0" smtClean="0"/>
              <a:t>* Place your hope and confidence fully in God - (</a:t>
            </a:r>
            <a:r>
              <a:rPr lang="en-US" b="1" baseline="0" dirty="0" smtClean="0"/>
              <a:t>Numbers 23:19; Titus 1:2; Hebrews 6:17,18</a:t>
            </a:r>
            <a:r>
              <a:rPr lang="en-US" baseline="0" dirty="0" smtClean="0"/>
              <a:t>)</a:t>
            </a:r>
          </a:p>
          <a:p>
            <a:r>
              <a:rPr lang="en-US" baseline="0" dirty="0" smtClean="0"/>
              <a:t>* Your own understanding will not lead you to true happiness, peace and life! – (</a:t>
            </a:r>
            <a:r>
              <a:rPr lang="en-US" b="1" baseline="0" dirty="0" smtClean="0"/>
              <a:t>Proverbs 14:12; 28:26; Jeremiah 10:23; Romans 12:16; 1 Corinthians 4:6; 8:2</a:t>
            </a:r>
            <a:r>
              <a:rPr lang="en-US" baseline="0" dirty="0" smtClean="0"/>
              <a:t>)</a:t>
            </a:r>
          </a:p>
          <a:p>
            <a:endParaRPr lang="en-US" dirty="0"/>
          </a:p>
        </p:txBody>
      </p:sp>
    </p:spTree>
    <p:extLst>
      <p:ext uri="{BB962C8B-B14F-4D97-AF65-F5344CB8AC3E}">
        <p14:creationId xmlns:p14="http://schemas.microsoft.com/office/powerpoint/2010/main" val="25007528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Which Road Are You On?</a:t>
            </a:r>
            <a:endParaRPr lang="en-US" baseline="0" dirty="0" smtClean="0"/>
          </a:p>
          <a:p>
            <a:r>
              <a:rPr lang="en-US" baseline="0" dirty="0" smtClean="0"/>
              <a:t>*Invitation…</a:t>
            </a:r>
            <a:endParaRPr lang="en-US" dirty="0"/>
          </a:p>
        </p:txBody>
      </p:sp>
    </p:spTree>
    <p:extLst>
      <p:ext uri="{BB962C8B-B14F-4D97-AF65-F5344CB8AC3E}">
        <p14:creationId xmlns:p14="http://schemas.microsoft.com/office/powerpoint/2010/main" val="2500752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Text-- </a:t>
            </a:r>
            <a:r>
              <a:rPr lang="en-US" b="1" dirty="0" smtClean="0"/>
              <a:t>Proverbs</a:t>
            </a:r>
            <a:r>
              <a:rPr lang="en-US" b="1" baseline="0" dirty="0" smtClean="0"/>
              <a:t> 27:12</a:t>
            </a:r>
            <a:endParaRPr lang="en-US" b="1" dirty="0"/>
          </a:p>
        </p:txBody>
      </p:sp>
    </p:spTree>
    <p:extLst>
      <p:ext uri="{BB962C8B-B14F-4D97-AF65-F5344CB8AC3E}">
        <p14:creationId xmlns:p14="http://schemas.microsoft.com/office/powerpoint/2010/main" val="2584721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Limitation</a:t>
            </a:r>
            <a:r>
              <a:rPr lang="en-US" baseline="0" dirty="0" smtClean="0"/>
              <a:t> of Human Vision</a:t>
            </a:r>
          </a:p>
          <a:p>
            <a:r>
              <a:rPr lang="en-US" baseline="0" dirty="0" smtClean="0"/>
              <a:t>* The need for direction and instruction when traveling to a place we have never been.</a:t>
            </a:r>
          </a:p>
          <a:p>
            <a:r>
              <a:rPr lang="en-US" baseline="0" dirty="0" smtClean="0"/>
              <a:t>* It is not within mans ability to “direct his own steps” through this life! -</a:t>
            </a:r>
            <a:r>
              <a:rPr lang="en-US" b="1" baseline="0" dirty="0" smtClean="0"/>
              <a:t>Jeremiah 10:23 </a:t>
            </a:r>
          </a:p>
          <a:p>
            <a:r>
              <a:rPr lang="en-US" baseline="0" dirty="0" smtClean="0"/>
              <a:t>* None of us know what is around the next curve or hill! - </a:t>
            </a:r>
            <a:r>
              <a:rPr lang="en-US" b="1" baseline="0" dirty="0" smtClean="0"/>
              <a:t>James 4:13-17</a:t>
            </a:r>
            <a:r>
              <a:rPr lang="en-US" b="0" baseline="0" dirty="0" smtClean="0"/>
              <a:t> In accordance to God’s will and His grace…</a:t>
            </a:r>
            <a:endParaRPr lang="en-US" b="1" baseline="0" dirty="0" smtClean="0"/>
          </a:p>
          <a:p>
            <a:endParaRPr lang="en-US" dirty="0"/>
          </a:p>
        </p:txBody>
      </p:sp>
    </p:spTree>
    <p:extLst>
      <p:ext uri="{BB962C8B-B14F-4D97-AF65-F5344CB8AC3E}">
        <p14:creationId xmlns:p14="http://schemas.microsoft.com/office/powerpoint/2010/main" val="2500752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Depends on Which Road One’s On</a:t>
            </a:r>
            <a:endParaRPr lang="en-US" baseline="0" dirty="0" smtClean="0"/>
          </a:p>
          <a:p>
            <a:r>
              <a:rPr lang="en-US" baseline="0" dirty="0" smtClean="0"/>
              <a:t>* There are but two ways, &amp; only one leads to eternal life! – </a:t>
            </a:r>
            <a:r>
              <a:rPr lang="en-US" b="1" baseline="0" dirty="0" smtClean="0"/>
              <a:t>Matt. 7:13,14; Jer. 6:16; </a:t>
            </a:r>
            <a:r>
              <a:rPr lang="en-US" b="1" baseline="0" dirty="0" err="1" smtClean="0"/>
              <a:t>Jno</a:t>
            </a:r>
            <a:r>
              <a:rPr lang="en-US" b="1" baseline="0" dirty="0" smtClean="0"/>
              <a:t>. 14:6; Heb. 5:8.9</a:t>
            </a:r>
          </a:p>
          <a:p>
            <a:r>
              <a:rPr lang="en-US" baseline="0" dirty="0" smtClean="0"/>
              <a:t>* Any &amp; every other way leads to eternal death - </a:t>
            </a:r>
            <a:r>
              <a:rPr lang="en-US" b="1" baseline="0" dirty="0" smtClean="0"/>
              <a:t>Prov. 14:12; Mat.t 7:13,14; 15:7-9; 2 Thess. 1:7-9 </a:t>
            </a:r>
          </a:p>
          <a:p>
            <a:r>
              <a:rPr lang="en-US" baseline="0" dirty="0" smtClean="0"/>
              <a:t>* The road we choose will have both temporal &amp; eternal consequences! – </a:t>
            </a:r>
            <a:r>
              <a:rPr lang="en-US" b="1" baseline="0" dirty="0" smtClean="0"/>
              <a:t>Deut. 30:11-20; Jere.t. 6:16; </a:t>
            </a:r>
            <a:r>
              <a:rPr lang="en-US" b="1" baseline="0" dirty="0" err="1" smtClean="0"/>
              <a:t>Eze</a:t>
            </a:r>
            <a:r>
              <a:rPr lang="en-US" b="1" baseline="0" dirty="0" smtClean="0"/>
              <a:t>. 18:20-32; Mat 7:13,14; Acts 4:12</a:t>
            </a:r>
            <a:endParaRPr lang="en-US" baseline="0" dirty="0" smtClean="0"/>
          </a:p>
          <a:p>
            <a:endParaRPr lang="en-US" dirty="0"/>
          </a:p>
        </p:txBody>
      </p:sp>
    </p:spTree>
    <p:extLst>
      <p:ext uri="{BB962C8B-B14F-4D97-AF65-F5344CB8AC3E}">
        <p14:creationId xmlns:p14="http://schemas.microsoft.com/office/powerpoint/2010/main" val="2500752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Depends on Which Road One’s On</a:t>
            </a:r>
            <a:endParaRPr lang="en-US" baseline="0" dirty="0" smtClean="0"/>
          </a:p>
          <a:p>
            <a:r>
              <a:rPr lang="en-US" baseline="0" dirty="0" smtClean="0"/>
              <a:t>* There are but two ways, &amp; only one leads to eternal life! – </a:t>
            </a:r>
            <a:r>
              <a:rPr lang="en-US" b="1" baseline="0" dirty="0" smtClean="0"/>
              <a:t>Matt. 7:13,14; Jer. 6:16; </a:t>
            </a:r>
            <a:r>
              <a:rPr lang="en-US" b="1" baseline="0" dirty="0" err="1" smtClean="0"/>
              <a:t>Jno</a:t>
            </a:r>
            <a:r>
              <a:rPr lang="en-US" b="1" baseline="0" dirty="0" smtClean="0"/>
              <a:t>. 14:6; Heb. 5:8.9</a:t>
            </a:r>
          </a:p>
          <a:p>
            <a:r>
              <a:rPr lang="en-US" baseline="0" dirty="0" smtClean="0"/>
              <a:t>* Any &amp; every other way leads to eternal death - </a:t>
            </a:r>
            <a:r>
              <a:rPr lang="en-US" b="1" baseline="0" dirty="0" smtClean="0"/>
              <a:t>Prov. 14:12; Mat.t 7:13,14; 15:7-9; 2 Thess. 1:7-9 </a:t>
            </a:r>
          </a:p>
          <a:p>
            <a:r>
              <a:rPr lang="en-US" baseline="0" dirty="0" smtClean="0"/>
              <a:t>* The road we choose will have both temporal &amp; eternal consequences! – </a:t>
            </a:r>
            <a:r>
              <a:rPr lang="en-US" b="1" baseline="0" dirty="0" smtClean="0"/>
              <a:t>Deut. 30:11-20; Jere.t. 6:16; </a:t>
            </a:r>
            <a:r>
              <a:rPr lang="en-US" b="1" baseline="0" dirty="0" err="1" smtClean="0"/>
              <a:t>Eze</a:t>
            </a:r>
            <a:r>
              <a:rPr lang="en-US" b="1" baseline="0" dirty="0" smtClean="0"/>
              <a:t>. 18:20-32; Mat 7:13,14; Acts 4:12</a:t>
            </a:r>
            <a:endParaRPr lang="en-US" baseline="0" dirty="0" smtClean="0"/>
          </a:p>
          <a:p>
            <a:endParaRPr lang="en-US" dirty="0"/>
          </a:p>
        </p:txBody>
      </p:sp>
    </p:spTree>
    <p:extLst>
      <p:ext uri="{BB962C8B-B14F-4D97-AF65-F5344CB8AC3E}">
        <p14:creationId xmlns:p14="http://schemas.microsoft.com/office/powerpoint/2010/main" val="2500752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Which Road Are You On?</a:t>
            </a:r>
            <a:endParaRPr lang="en-US" baseline="0" dirty="0" smtClean="0"/>
          </a:p>
          <a:p>
            <a:r>
              <a:rPr lang="en-US" baseline="0" dirty="0" smtClean="0"/>
              <a:t>* Place your hope and confidence fully in God - (</a:t>
            </a:r>
            <a:r>
              <a:rPr lang="en-US" b="1" baseline="0" dirty="0" smtClean="0"/>
              <a:t>Numbers 23:19; Titus 1:2; Hebrews 6:17,18</a:t>
            </a:r>
            <a:r>
              <a:rPr lang="en-US" baseline="0" dirty="0" smtClean="0"/>
              <a:t>)</a:t>
            </a:r>
          </a:p>
          <a:p>
            <a:r>
              <a:rPr lang="en-US" baseline="0" dirty="0" smtClean="0"/>
              <a:t>* Your own understanding will not lead you to true happiness, peace and life! – (</a:t>
            </a:r>
            <a:r>
              <a:rPr lang="en-US" b="1" baseline="0" dirty="0" smtClean="0"/>
              <a:t>Proverbs 14:12; 28:26; Jeremiah 10:23; Romans 12:16; 1 Corinthians 4:6; 8:2</a:t>
            </a:r>
            <a:r>
              <a:rPr lang="en-US" baseline="0" dirty="0" smtClean="0"/>
              <a:t>)</a:t>
            </a:r>
          </a:p>
          <a:p>
            <a:endParaRPr lang="en-US" dirty="0"/>
          </a:p>
        </p:txBody>
      </p:sp>
    </p:spTree>
    <p:extLst>
      <p:ext uri="{BB962C8B-B14F-4D97-AF65-F5344CB8AC3E}">
        <p14:creationId xmlns:p14="http://schemas.microsoft.com/office/powerpoint/2010/main" val="2500752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Which Road Are You On?</a:t>
            </a:r>
            <a:endParaRPr lang="en-US" baseline="0" dirty="0" smtClean="0"/>
          </a:p>
          <a:p>
            <a:pPr marL="171450" indent="-171450">
              <a:buFont typeface="Arial" charset="0"/>
              <a:buChar char="•"/>
            </a:pPr>
            <a:r>
              <a:rPr lang="en-US" baseline="0" dirty="0" smtClean="0"/>
              <a:t>God’s ways are far above our ways! (</a:t>
            </a:r>
            <a:r>
              <a:rPr lang="en-US" b="1" baseline="0" dirty="0" smtClean="0"/>
              <a:t>Isa. 55:8-9; Rom. 11:33-34; Rom 10:6-8</a:t>
            </a:r>
            <a:r>
              <a:rPr lang="en-US" baseline="0" dirty="0" smtClean="0"/>
              <a:t>)</a:t>
            </a:r>
          </a:p>
          <a:p>
            <a:pPr marL="171450" indent="-171450">
              <a:buFont typeface="Arial" charset="0"/>
              <a:buChar char="•"/>
            </a:pPr>
            <a:r>
              <a:rPr lang="en-US" baseline="0" dirty="0" smtClean="0"/>
              <a:t>Therefore we should ALWAYS focus on God and His will in every aspect of our life – (</a:t>
            </a:r>
            <a:r>
              <a:rPr lang="en-US" b="1" baseline="0" dirty="0" smtClean="0"/>
              <a:t>Matt. 6:33; Col. 3:17</a:t>
            </a:r>
            <a:r>
              <a:rPr lang="en-US" baseline="0" dirty="0" smtClean="0"/>
              <a:t>)</a:t>
            </a:r>
          </a:p>
          <a:p>
            <a:endParaRPr lang="en-US" dirty="0"/>
          </a:p>
        </p:txBody>
      </p:sp>
    </p:spTree>
    <p:extLst>
      <p:ext uri="{BB962C8B-B14F-4D97-AF65-F5344CB8AC3E}">
        <p14:creationId xmlns:p14="http://schemas.microsoft.com/office/powerpoint/2010/main" val="2500752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God’s Way is the Way of Blessedness</a:t>
            </a:r>
          </a:p>
          <a:p>
            <a:r>
              <a:rPr lang="en-US" dirty="0" smtClean="0"/>
              <a:t>Proverbs 3:1-12—</a:t>
            </a:r>
            <a:r>
              <a:rPr lang="en-US" b="1" dirty="0" smtClean="0"/>
              <a:t>Qualities</a:t>
            </a:r>
          </a:p>
          <a:p>
            <a:r>
              <a:rPr lang="en-US" dirty="0" smtClean="0"/>
              <a:t>Proverbs 3:13-18—</a:t>
            </a:r>
            <a:r>
              <a:rPr lang="en-US" b="1" dirty="0" smtClean="0"/>
              <a:t>Blessings</a:t>
            </a:r>
            <a:r>
              <a:rPr lang="en-US" dirty="0" smtClean="0"/>
              <a:t> </a:t>
            </a:r>
            <a:endParaRPr lang="en-US" dirty="0"/>
          </a:p>
        </p:txBody>
      </p:sp>
    </p:spTree>
    <p:extLst>
      <p:ext uri="{BB962C8B-B14F-4D97-AF65-F5344CB8AC3E}">
        <p14:creationId xmlns:p14="http://schemas.microsoft.com/office/powerpoint/2010/main" val="3751373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92450431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25027377"/>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880852976"/>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78850068"/>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494441859"/>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37850610"/>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73554647"/>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30972157"/>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3167385"/>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52282492"/>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89853289"/>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2893554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28150" y="5245100"/>
            <a:ext cx="2635250" cy="4229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22400" y="5245100"/>
            <a:ext cx="7753350" cy="4229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8680489"/>
      </p:ext>
    </p:extLst>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435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8624888"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588267"/>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275533620"/>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34464861"/>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9437870"/>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41400" y="2768600"/>
            <a:ext cx="53848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768600"/>
            <a:ext cx="53848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76021667"/>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91109026"/>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42619851"/>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1673893"/>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27059984"/>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2454302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774415012"/>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91956398"/>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32900" y="254000"/>
            <a:ext cx="2730500" cy="8229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41400" y="254000"/>
            <a:ext cx="8039100" cy="822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738457"/>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349967747"/>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76329322"/>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81245030"/>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01530165"/>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04754038"/>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74310888"/>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4807048"/>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677574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01113286"/>
      </p:ext>
    </p:extLst>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27473262"/>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2233633"/>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435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8624888"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36149906"/>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36892438"/>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20658496"/>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25495083"/>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8300" y="9017000"/>
            <a:ext cx="5346700" cy="431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867400" y="9017000"/>
            <a:ext cx="5346700" cy="431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42793625"/>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79762440"/>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82596090"/>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533613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902645270"/>
      </p:ext>
    </p:extLst>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8812309"/>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70347601"/>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48249687"/>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02650" y="8369300"/>
            <a:ext cx="2711450" cy="1079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68300" y="8369300"/>
            <a:ext cx="7981950" cy="1079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26093262"/>
      </p:ext>
    </p:extLst>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007905850"/>
      </p:ext>
    </p:extLst>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81973103"/>
      </p:ext>
    </p:extLst>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674049578"/>
      </p:ext>
    </p:extLst>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8300" y="9017000"/>
            <a:ext cx="5346700" cy="431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867400" y="9017000"/>
            <a:ext cx="5346700" cy="431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83105457"/>
      </p:ext>
    </p:extLst>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2291620"/>
      </p:ext>
    </p:extLst>
  </p:cSld>
  <p:clrMapOvr>
    <a:masterClrMapping/>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3397923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41400" y="2768600"/>
            <a:ext cx="53848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768600"/>
            <a:ext cx="53848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53304899"/>
      </p:ext>
    </p:extLst>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53092678"/>
      </p:ext>
    </p:extLst>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59406948"/>
      </p:ext>
    </p:extLst>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55842481"/>
      </p:ext>
    </p:extLst>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86844909"/>
      </p:ext>
    </p:extLst>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02650" y="8369300"/>
            <a:ext cx="2711450" cy="1079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68300" y="8369300"/>
            <a:ext cx="7981950" cy="1079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00133492"/>
      </p:ext>
    </p:extLst>
  </p:cSld>
  <p:clrMapOvr>
    <a:masterClrMapping/>
  </p:clrMapOv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443041888"/>
      </p:ext>
    </p:extLst>
  </p:cSld>
  <p:clrMapOvr>
    <a:masterClrMapping/>
  </p:clrMapOv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37220946"/>
      </p:ext>
    </p:extLst>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219758046"/>
      </p:ext>
    </p:extLst>
  </p:cSld>
  <p:clrMapOvr>
    <a:masterClrMapping/>
  </p:clrMapOv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8300" y="9017000"/>
            <a:ext cx="5346700" cy="431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867400" y="9017000"/>
            <a:ext cx="5346700" cy="431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2027370"/>
      </p:ext>
    </p:extLst>
  </p:cSld>
  <p:clrMapOvr>
    <a:masterClrMapping/>
  </p:clrMapOv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129701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00860508"/>
      </p:ext>
    </p:extLst>
  </p:cSld>
  <p:clrMapOvr>
    <a:masterClrMapping/>
  </p:clrMapOv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21234768"/>
      </p:ext>
    </p:extLst>
  </p:cSld>
  <p:clrMapOvr>
    <a:masterClrMapping/>
  </p:clrMapOv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4638819"/>
      </p:ext>
    </p:extLst>
  </p:cSld>
  <p:clrMapOvr>
    <a:masterClrMapping/>
  </p:clrMapOv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66224987"/>
      </p:ext>
    </p:extLst>
  </p:cSld>
  <p:clrMapOvr>
    <a:masterClrMapping/>
  </p:clrMapOv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34904427"/>
      </p:ext>
    </p:extLst>
  </p:cSld>
  <p:clrMapOvr>
    <a:masterClrMapping/>
  </p:clrMapOv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16310744"/>
      </p:ext>
    </p:extLst>
  </p:cSld>
  <p:clrMapOvr>
    <a:masterClrMapping/>
  </p:clrMapOv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02650" y="8369300"/>
            <a:ext cx="2711450" cy="1079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68300" y="8369300"/>
            <a:ext cx="7981950" cy="1079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80099561"/>
      </p:ext>
    </p:extLst>
  </p:cSld>
  <p:clrMapOvr>
    <a:masterClrMapping/>
  </p:clrMapOvr>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253667178"/>
      </p:ext>
    </p:extLst>
  </p:cSld>
  <p:clrMapOvr>
    <a:masterClrMapping/>
  </p:clrMapOvr>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92251882"/>
      </p:ext>
    </p:extLst>
  </p:cSld>
  <p:clrMapOvr>
    <a:masterClrMapping/>
  </p:clrMapOvr>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362047500"/>
      </p:ext>
    </p:extLst>
  </p:cSld>
  <p:clrMapOvr>
    <a:masterClrMapping/>
  </p:clrMapOvr>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8300" y="9017000"/>
            <a:ext cx="5346700" cy="431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867400" y="9017000"/>
            <a:ext cx="5346700" cy="431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1784234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92297241"/>
      </p:ext>
    </p:extLst>
  </p:cSld>
  <p:clrMapOvr>
    <a:masterClrMapping/>
  </p:clrMapOvr>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14008337"/>
      </p:ext>
    </p:extLst>
  </p:cSld>
  <p:clrMapOvr>
    <a:masterClrMapping/>
  </p:clrMapOvr>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54698052"/>
      </p:ext>
    </p:extLst>
  </p:cSld>
  <p:clrMapOvr>
    <a:masterClrMapping/>
  </p:clrMapOvr>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66570678"/>
      </p:ext>
    </p:extLst>
  </p:cSld>
  <p:clrMapOvr>
    <a:masterClrMapping/>
  </p:clrMapOvr>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63736887"/>
      </p:ext>
    </p:extLst>
  </p:cSld>
  <p:clrMapOvr>
    <a:masterClrMapping/>
  </p:clrMapOvr>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67473455"/>
      </p:ext>
    </p:extLst>
  </p:cSld>
  <p:clrMapOvr>
    <a:masterClrMapping/>
  </p:clrMapOvr>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64731230"/>
      </p:ext>
    </p:extLst>
  </p:cSld>
  <p:clrMapOvr>
    <a:masterClrMapping/>
  </p:clrMapOvr>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02650" y="8369300"/>
            <a:ext cx="2711450" cy="1079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68300" y="8369300"/>
            <a:ext cx="7981950" cy="1079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22050119"/>
      </p:ext>
    </p:extLst>
  </p:cSld>
  <p:clrMapOvr>
    <a:masterClrMapping/>
  </p:clrMapOvr>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192970724"/>
      </p:ext>
    </p:extLst>
  </p:cSld>
  <p:clrMapOvr>
    <a:masterClrMapping/>
  </p:clrMapOvr>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18762500"/>
      </p:ext>
    </p:extLst>
  </p:cSld>
  <p:clrMapOvr>
    <a:masterClrMapping/>
  </p:clrMapOvr>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80637179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2153638"/>
      </p:ext>
    </p:extLst>
  </p:cSld>
  <p:clrMapOvr>
    <a:masterClrMapping/>
  </p:clrMapOvr>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22400" y="8115300"/>
            <a:ext cx="5346700" cy="749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921500" y="8115300"/>
            <a:ext cx="5346700" cy="749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48925761"/>
      </p:ext>
    </p:extLst>
  </p:cSld>
  <p:clrMapOvr>
    <a:masterClrMapping/>
  </p:clrMapOvr>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97356996"/>
      </p:ext>
    </p:extLst>
  </p:cSld>
  <p:clrMapOvr>
    <a:masterClrMapping/>
  </p:clrMapOvr>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76597416"/>
      </p:ext>
    </p:extLst>
  </p:cSld>
  <p:clrMapOvr>
    <a:masterClrMapping/>
  </p:clrMapOvr>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4554132"/>
      </p:ext>
    </p:extLst>
  </p:cSld>
  <p:clrMapOvr>
    <a:masterClrMapping/>
  </p:clrMapOvr>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88501701"/>
      </p:ext>
    </p:extLst>
  </p:cSld>
  <p:clrMapOvr>
    <a:masterClrMapping/>
  </p:clrMapOvr>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28261367"/>
      </p:ext>
    </p:extLst>
  </p:cSld>
  <p:clrMapOvr>
    <a:masterClrMapping/>
  </p:clrMapOvr>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25848378"/>
      </p:ext>
    </p:extLst>
  </p:cSld>
  <p:clrMapOvr>
    <a:masterClrMapping/>
  </p:clrMapOvr>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56750" y="7099300"/>
            <a:ext cx="2711450" cy="1765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22400" y="7099300"/>
            <a:ext cx="7981950" cy="1765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16102753"/>
      </p:ext>
    </p:extLst>
  </p:cSld>
  <p:clrMapOvr>
    <a:masterClrMapping/>
  </p:clrMapOvr>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00838374"/>
      </p:ext>
    </p:extLst>
  </p:cSld>
  <p:clrMapOvr>
    <a:masterClrMapping/>
  </p:clrMapOvr>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3389881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98923785"/>
      </p:ext>
    </p:extLst>
  </p:cSld>
  <p:clrMapOvr>
    <a:masterClrMapping/>
  </p:clrMapOvr>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12139280"/>
      </p:ext>
    </p:extLst>
  </p:cSld>
  <p:clrMapOvr>
    <a:masterClrMapping/>
  </p:clrMapOvr>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22400" y="8115300"/>
            <a:ext cx="5346700" cy="749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921500" y="8115300"/>
            <a:ext cx="5346700" cy="749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80937696"/>
      </p:ext>
    </p:extLst>
  </p:cSld>
  <p:clrMapOvr>
    <a:masterClrMapping/>
  </p:clrMapOvr>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26558052"/>
      </p:ext>
    </p:extLst>
  </p:cSld>
  <p:clrMapOvr>
    <a:masterClrMapping/>
  </p:clrMapOvr>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94064635"/>
      </p:ext>
    </p:extLst>
  </p:cSld>
  <p:clrMapOvr>
    <a:masterClrMapping/>
  </p:clrMapOvr>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2413751"/>
      </p:ext>
    </p:extLst>
  </p:cSld>
  <p:clrMapOvr>
    <a:masterClrMapping/>
  </p:clrMapOvr>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25413341"/>
      </p:ext>
    </p:extLst>
  </p:cSld>
  <p:clrMapOvr>
    <a:masterClrMapping/>
  </p:clrMapOvr>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61284720"/>
      </p:ext>
    </p:extLst>
  </p:cSld>
  <p:clrMapOvr>
    <a:masterClrMapping/>
  </p:clrMapOvr>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9174987"/>
      </p:ext>
    </p:extLst>
  </p:cSld>
  <p:clrMapOvr>
    <a:masterClrMapping/>
  </p:clrMapOvr>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56750" y="7099300"/>
            <a:ext cx="2711450" cy="1765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22400" y="7099300"/>
            <a:ext cx="7981950" cy="1765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91395798"/>
      </p:ext>
    </p:extLst>
  </p:cSld>
  <p:clrMapOvr>
    <a:masterClrMapping/>
  </p:clrMapOvr>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86059855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25616091"/>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17214490"/>
      </p:ext>
    </p:extLst>
  </p:cSld>
  <p:clrMapOvr>
    <a:masterClrMapping/>
  </p:clrMapOvr>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02371087"/>
      </p:ext>
    </p:extLst>
  </p:cSld>
  <p:clrMapOvr>
    <a:masterClrMapping/>
  </p:clrMapOvr>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099140588"/>
      </p:ext>
    </p:extLst>
  </p:cSld>
  <p:clrMapOvr>
    <a:masterClrMapping/>
  </p:clrMapOvr>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8300" y="9017000"/>
            <a:ext cx="5346700" cy="431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867400" y="9017000"/>
            <a:ext cx="5346700" cy="431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90960566"/>
      </p:ext>
    </p:extLst>
  </p:cSld>
  <p:clrMapOvr>
    <a:masterClrMapping/>
  </p:clrMapOvr>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8018936"/>
      </p:ext>
    </p:extLst>
  </p:cSld>
  <p:clrMapOvr>
    <a:masterClrMapping/>
  </p:clrMapOvr>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50130837"/>
      </p:ext>
    </p:extLst>
  </p:cSld>
  <p:clrMapOvr>
    <a:masterClrMapping/>
  </p:clrMapOvr>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0590155"/>
      </p:ext>
    </p:extLst>
  </p:cSld>
  <p:clrMapOvr>
    <a:masterClrMapping/>
  </p:clrMapOvr>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69071382"/>
      </p:ext>
    </p:extLst>
  </p:cSld>
  <p:clrMapOvr>
    <a:masterClrMapping/>
  </p:clrMapOvr>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10828658"/>
      </p:ext>
    </p:extLst>
  </p:cSld>
  <p:clrMapOvr>
    <a:masterClrMapping/>
  </p:clrMapOvr>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93722325"/>
      </p:ext>
    </p:extLst>
  </p:cSld>
  <p:clrMapOvr>
    <a:masterClrMapping/>
  </p:clrMapOvr>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02650" y="8369300"/>
            <a:ext cx="2711450" cy="1079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68300" y="8369300"/>
            <a:ext cx="7981950" cy="1079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7105526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32645466"/>
      </p:ext>
    </p:extLst>
  </p:cSld>
  <p:clrMapOvr>
    <a:masterClrMapping/>
  </p:clrMapOvr>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782669512"/>
      </p:ext>
    </p:extLst>
  </p:cSld>
  <p:clrMapOvr>
    <a:masterClrMapping/>
  </p:clrMapOvr>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55866508"/>
      </p:ext>
    </p:extLst>
  </p:cSld>
  <p:clrMapOvr>
    <a:masterClrMapping/>
  </p:clrMapOvr>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620475025"/>
      </p:ext>
    </p:extLst>
  </p:cSld>
  <p:clrMapOvr>
    <a:masterClrMapping/>
  </p:clrMapOvr>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41400" y="2768600"/>
            <a:ext cx="25908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784600" y="2768600"/>
            <a:ext cx="25908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97543455"/>
      </p:ext>
    </p:extLst>
  </p:cSld>
  <p:clrMapOvr>
    <a:masterClrMapping/>
  </p:clrMapOvr>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15128551"/>
      </p:ext>
    </p:extLst>
  </p:cSld>
  <p:clrMapOvr>
    <a:masterClrMapping/>
  </p:clrMapOvr>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84574856"/>
      </p:ext>
    </p:extLst>
  </p:cSld>
  <p:clrMapOvr>
    <a:masterClrMapping/>
  </p:clrMapOvr>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7617117"/>
      </p:ext>
    </p:extLst>
  </p:cSld>
  <p:clrMapOvr>
    <a:masterClrMapping/>
  </p:clrMapOvr>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67875582"/>
      </p:ext>
    </p:extLst>
  </p:cSld>
  <p:clrMapOvr>
    <a:masterClrMapping/>
  </p:clrMapOvr>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38876444"/>
      </p:ext>
    </p:extLst>
  </p:cSld>
  <p:clrMapOvr>
    <a:masterClrMapping/>
  </p:clrMapOvr>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97256656"/>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32900" y="254000"/>
            <a:ext cx="2730500" cy="8229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41400" y="254000"/>
            <a:ext cx="8039100" cy="822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08990711"/>
      </p:ext>
    </p:extLst>
  </p:cSld>
  <p:clrMapOvr>
    <a:masterClrMapping/>
  </p:clrMapOvr>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32900" y="254000"/>
            <a:ext cx="2730500" cy="8229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41400" y="254000"/>
            <a:ext cx="8039100" cy="822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30626257"/>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731B8587-55DD-EB41-A3B9-6796EFCFCA65}" type="slidenum">
              <a:rPr lang="en-US"/>
              <a:pPr/>
              <a:t>‹#›</a:t>
            </a:fld>
            <a:endParaRPr lang="en-US"/>
          </a:p>
        </p:txBody>
      </p:sp>
    </p:spTree>
    <p:extLst>
      <p:ext uri="{BB962C8B-B14F-4D97-AF65-F5344CB8AC3E}">
        <p14:creationId xmlns:p14="http://schemas.microsoft.com/office/powerpoint/2010/main" val="2357482410"/>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7313B485-1C5F-BE48-8BB8-213BA0424BA3}" type="slidenum">
              <a:rPr lang="en-US"/>
              <a:pPr/>
              <a:t>‹#›</a:t>
            </a:fld>
            <a:endParaRPr lang="en-US"/>
          </a:p>
        </p:txBody>
      </p:sp>
    </p:spTree>
    <p:extLst>
      <p:ext uri="{BB962C8B-B14F-4D97-AF65-F5344CB8AC3E}">
        <p14:creationId xmlns:p14="http://schemas.microsoft.com/office/powerpoint/2010/main" val="388838717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55A00B63-2965-964D-BE24-C8BE29A0A2DE}" type="slidenum">
              <a:rPr lang="en-US"/>
              <a:pPr/>
              <a:t>‹#›</a:t>
            </a:fld>
            <a:endParaRPr lang="en-US"/>
          </a:p>
        </p:txBody>
      </p:sp>
    </p:spTree>
    <p:extLst>
      <p:ext uri="{BB962C8B-B14F-4D97-AF65-F5344CB8AC3E}">
        <p14:creationId xmlns:p14="http://schemas.microsoft.com/office/powerpoint/2010/main" val="1479015199"/>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47700" y="2273300"/>
            <a:ext cx="5778500" cy="748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3300"/>
            <a:ext cx="5778500" cy="748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C2B02C92-5033-714A-8CCF-69CE00690627}" type="slidenum">
              <a:rPr lang="en-US"/>
              <a:pPr/>
              <a:t>‹#›</a:t>
            </a:fld>
            <a:endParaRPr lang="en-US"/>
          </a:p>
        </p:txBody>
      </p:sp>
    </p:spTree>
    <p:extLst>
      <p:ext uri="{BB962C8B-B14F-4D97-AF65-F5344CB8AC3E}">
        <p14:creationId xmlns:p14="http://schemas.microsoft.com/office/powerpoint/2010/main" val="1505782133"/>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096436F7-F879-B84B-B391-3467FBEEC99D}" type="slidenum">
              <a:rPr lang="en-US"/>
              <a:pPr/>
              <a:t>‹#›</a:t>
            </a:fld>
            <a:endParaRPr lang="en-US"/>
          </a:p>
        </p:txBody>
      </p:sp>
    </p:spTree>
    <p:extLst>
      <p:ext uri="{BB962C8B-B14F-4D97-AF65-F5344CB8AC3E}">
        <p14:creationId xmlns:p14="http://schemas.microsoft.com/office/powerpoint/2010/main" val="1960631294"/>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B8F55BF4-9078-884E-8F9D-00829680011C}" type="slidenum">
              <a:rPr lang="en-US"/>
              <a:pPr/>
              <a:t>‹#›</a:t>
            </a:fld>
            <a:endParaRPr lang="en-US"/>
          </a:p>
        </p:txBody>
      </p:sp>
    </p:spTree>
    <p:extLst>
      <p:ext uri="{BB962C8B-B14F-4D97-AF65-F5344CB8AC3E}">
        <p14:creationId xmlns:p14="http://schemas.microsoft.com/office/powerpoint/2010/main" val="4019439232"/>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11802485-0195-E640-A7DD-222206C41FD3}" type="slidenum">
              <a:rPr lang="en-US"/>
              <a:pPr/>
              <a:t>‹#›</a:t>
            </a:fld>
            <a:endParaRPr lang="en-US"/>
          </a:p>
        </p:txBody>
      </p:sp>
    </p:spTree>
    <p:extLst>
      <p:ext uri="{BB962C8B-B14F-4D97-AF65-F5344CB8AC3E}">
        <p14:creationId xmlns:p14="http://schemas.microsoft.com/office/powerpoint/2010/main" val="9003958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906618143"/>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7D1911E9-1778-3B4F-A6C4-748347E4B526}" type="slidenum">
              <a:rPr lang="en-US"/>
              <a:pPr/>
              <a:t>‹#›</a:t>
            </a:fld>
            <a:endParaRPr lang="en-US"/>
          </a:p>
        </p:txBody>
      </p:sp>
    </p:spTree>
    <p:extLst>
      <p:ext uri="{BB962C8B-B14F-4D97-AF65-F5344CB8AC3E}">
        <p14:creationId xmlns:p14="http://schemas.microsoft.com/office/powerpoint/2010/main" val="2410883534"/>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3998887E-8187-AF4D-B7C2-F1BFE835EA71}" type="slidenum">
              <a:rPr lang="en-US"/>
              <a:pPr/>
              <a:t>‹#›</a:t>
            </a:fld>
            <a:endParaRPr lang="en-US"/>
          </a:p>
        </p:txBody>
      </p:sp>
    </p:spTree>
    <p:extLst>
      <p:ext uri="{BB962C8B-B14F-4D97-AF65-F5344CB8AC3E}">
        <p14:creationId xmlns:p14="http://schemas.microsoft.com/office/powerpoint/2010/main" val="3219381428"/>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2F2886E9-D51E-E147-A90A-A13205470ED7}" type="slidenum">
              <a:rPr lang="en-US"/>
              <a:pPr/>
              <a:t>‹#›</a:t>
            </a:fld>
            <a:endParaRPr lang="en-US"/>
          </a:p>
        </p:txBody>
      </p:sp>
    </p:spTree>
    <p:extLst>
      <p:ext uri="{BB962C8B-B14F-4D97-AF65-F5344CB8AC3E}">
        <p14:creationId xmlns:p14="http://schemas.microsoft.com/office/powerpoint/2010/main" val="982568329"/>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9750" y="130175"/>
            <a:ext cx="2927350" cy="96234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47700" y="130175"/>
            <a:ext cx="8629650" cy="96234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10BF3647-5059-884D-B2E6-922F570BAA89}" type="slidenum">
              <a:rPr lang="en-US"/>
              <a:pPr/>
              <a:t>‹#›</a:t>
            </a:fld>
            <a:endParaRPr lang="en-US"/>
          </a:p>
        </p:txBody>
      </p:sp>
    </p:spTree>
    <p:extLst>
      <p:ext uri="{BB962C8B-B14F-4D97-AF65-F5344CB8AC3E}">
        <p14:creationId xmlns:p14="http://schemas.microsoft.com/office/powerpoint/2010/main" val="1932026276"/>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814985699"/>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71307518"/>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672984978"/>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41400" y="2768600"/>
            <a:ext cx="25908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784600" y="2768600"/>
            <a:ext cx="25908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08484932"/>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97963562"/>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111737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22400" y="7861300"/>
            <a:ext cx="5194300" cy="1612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769100" y="7861300"/>
            <a:ext cx="5194300" cy="1612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78172380"/>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6864942"/>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08524412"/>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90323610"/>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7703369"/>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32900" y="254000"/>
            <a:ext cx="2730500" cy="8229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41400" y="254000"/>
            <a:ext cx="8039100" cy="822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27722272"/>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373413206"/>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50764697"/>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548121052"/>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41400" y="4876800"/>
            <a:ext cx="2590800" cy="2857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784600" y="4876800"/>
            <a:ext cx="2590800" cy="2857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50088263"/>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1007710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08556119"/>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3269161"/>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5773957"/>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47034761"/>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53154130"/>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89560836"/>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41900" y="2019300"/>
            <a:ext cx="13335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41400" y="2019300"/>
            <a:ext cx="38481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78607776"/>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090649212"/>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14658878"/>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246639283"/>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629400" y="2768600"/>
            <a:ext cx="25908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372600" y="2768600"/>
            <a:ext cx="25908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9408952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76078263"/>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5319683"/>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85517482"/>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0620853"/>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81781278"/>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3515945"/>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2239542"/>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32900" y="254000"/>
            <a:ext cx="2730500" cy="8229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41400" y="254000"/>
            <a:ext cx="8039100" cy="822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54798655"/>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081851486"/>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7793836"/>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9653804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2997907"/>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1041400" y="1473200"/>
            <a:ext cx="5384800" cy="680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1473200"/>
            <a:ext cx="5384800" cy="680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82632746"/>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01480064"/>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275752266"/>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65631634"/>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0186343"/>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11884630"/>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48760443"/>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78898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7889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93483170"/>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134531675"/>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762194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11235220"/>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896816344"/>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94628094"/>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93345706"/>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3597293533"/>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9992953"/>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81061289"/>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61151177"/>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74393733"/>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18155726"/>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79780688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58585834"/>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47547043"/>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867270621"/>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43948546"/>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38659356"/>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89330959"/>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6687199"/>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53205030"/>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03553852"/>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15468218"/>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54000"/>
            <a:ext cx="2925762" cy="845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54000"/>
            <a:ext cx="8624888" cy="84582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1795253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3.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3.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2.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2.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2.jpe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2.jpe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2.jpe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2.jpe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image" Target="../media/image2.jpeg"/><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image" Target="../media/image2.jpeg"/><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image" Target="../media/image3.jpeg"/><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3.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3.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3.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3.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5" name="Rectangle 1"/>
          <p:cNvSpPr>
            <a:spLocks/>
          </p:cNvSpPr>
          <p:nvPr/>
        </p:nvSpPr>
        <p:spPr bwMode="auto">
          <a:xfrm>
            <a:off x="282575" y="279400"/>
            <a:ext cx="12446000" cy="9220200"/>
          </a:xfrm>
          <a:prstGeom prst="rect">
            <a:avLst/>
          </a:prstGeom>
          <a:noFill/>
          <a:ln w="25400" cap="flat">
            <a:solidFill>
              <a:srgbClr val="908F95"/>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26" name="Rectangle 2"/>
          <p:cNvSpPr>
            <a:spLocks noGrp="1" noChangeArrowheads="1"/>
          </p:cNvSpPr>
          <p:nvPr>
            <p:ph type="title"/>
          </p:nvPr>
        </p:nvSpPr>
        <p:spPr bwMode="auto">
          <a:xfrm>
            <a:off x="1422400" y="5245100"/>
            <a:ext cx="10541000" cy="2628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b" anchorCtr="0" compatLnSpc="1">
            <a:prstTxWarp prst="textNoShape">
              <a:avLst/>
            </a:prstTxWarp>
          </a:bodyPr>
          <a:lstStyle/>
          <a:p>
            <a:pPr lvl="0"/>
            <a:r>
              <a:rPr lang="en-US">
                <a:sym typeface="Helvetica Neue Bold Condensed" charset="0"/>
              </a:rPr>
              <a:t>Click to edit Master title style</a:t>
            </a:r>
          </a:p>
        </p:txBody>
      </p:sp>
      <p:sp>
        <p:nvSpPr>
          <p:cNvPr id="1027" name="Rectangle 3"/>
          <p:cNvSpPr>
            <a:spLocks noGrp="1" noChangeArrowheads="1"/>
          </p:cNvSpPr>
          <p:nvPr>
            <p:ph type="body" idx="1"/>
          </p:nvPr>
        </p:nvSpPr>
        <p:spPr bwMode="auto">
          <a:xfrm>
            <a:off x="1422400" y="7861300"/>
            <a:ext cx="10541000" cy="161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t" anchorCtr="0" compatLnSpc="1">
            <a:prstTxWarp prst="textNoShape">
              <a:avLst/>
            </a:prstTxWarp>
          </a:bodyPr>
          <a:lstStyle/>
          <a:p>
            <a:pPr lvl="0"/>
            <a:r>
              <a:rPr lang="en-US">
                <a:sym typeface="Helvetica Neue Bold Condensed" charset="0"/>
              </a:rPr>
              <a:t>Click to edit Master text styles</a:t>
            </a:r>
          </a:p>
          <a:p>
            <a:pPr lvl="1"/>
            <a:r>
              <a:rPr lang="en-US">
                <a:sym typeface="Helvetica Neue Bold Condensed" charset="0"/>
              </a:rPr>
              <a:t>Second level</a:t>
            </a:r>
          </a:p>
          <a:p>
            <a:pPr lvl="2"/>
            <a:r>
              <a:rPr lang="en-US">
                <a:sym typeface="Helvetica Neue Bold Condensed" charset="0"/>
              </a:rPr>
              <a:t>Third level</a:t>
            </a:r>
          </a:p>
          <a:p>
            <a:pPr lvl="3"/>
            <a:r>
              <a:rPr lang="en-US">
                <a:sym typeface="Helvetica Neue Bold Condensed" charset="0"/>
              </a:rPr>
              <a:t>Fourth level</a:t>
            </a:r>
          </a:p>
          <a:p>
            <a:pPr lvl="4"/>
            <a:r>
              <a:rPr lang="en-US">
                <a:sym typeface="Helvetica Neue Bold Condensed" charset="0"/>
              </a:rPr>
              <a:t>Fifth level</a:t>
            </a:r>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ransition/>
  <p:txStyles>
    <p:titleStyle>
      <a:lvl1pPr algn="l" rtl="0" fontAlgn="base">
        <a:spcBef>
          <a:spcPct val="0"/>
        </a:spcBef>
        <a:spcAft>
          <a:spcPct val="0"/>
        </a:spcAft>
        <a:defRPr sz="7600">
          <a:solidFill>
            <a:srgbClr val="D5D4D6"/>
          </a:solidFill>
          <a:latin typeface="+mj-lt"/>
          <a:ea typeface="+mj-ea"/>
          <a:cs typeface="+mj-cs"/>
          <a:sym typeface="Helvetica Neue Bold Condensed" charset="0"/>
        </a:defRPr>
      </a:lvl1pPr>
      <a:lvl2pPr algn="l" rtl="0" fontAlgn="base">
        <a:spcBef>
          <a:spcPct val="0"/>
        </a:spcBef>
        <a:spcAft>
          <a:spcPct val="0"/>
        </a:spcAft>
        <a:defRPr sz="7600">
          <a:solidFill>
            <a:srgbClr val="D5D4D6"/>
          </a:solidFill>
          <a:latin typeface="Helvetica Neue Bold Condensed" charset="0"/>
          <a:ea typeface="ヒラギノ角ゴ ProN W6" charset="0"/>
          <a:cs typeface="ヒラギノ角ゴ ProN W6" charset="0"/>
          <a:sym typeface="Helvetica Neue Bold Condensed" charset="0"/>
        </a:defRPr>
      </a:lvl2pPr>
      <a:lvl3pPr algn="l" rtl="0" fontAlgn="base">
        <a:spcBef>
          <a:spcPct val="0"/>
        </a:spcBef>
        <a:spcAft>
          <a:spcPct val="0"/>
        </a:spcAft>
        <a:defRPr sz="7600">
          <a:solidFill>
            <a:srgbClr val="D5D4D6"/>
          </a:solidFill>
          <a:latin typeface="Helvetica Neue Bold Condensed" charset="0"/>
          <a:ea typeface="ヒラギノ角ゴ ProN W6" charset="0"/>
          <a:cs typeface="ヒラギノ角ゴ ProN W6" charset="0"/>
          <a:sym typeface="Helvetica Neue Bold Condensed" charset="0"/>
        </a:defRPr>
      </a:lvl3pPr>
      <a:lvl4pPr algn="l" rtl="0" fontAlgn="base">
        <a:spcBef>
          <a:spcPct val="0"/>
        </a:spcBef>
        <a:spcAft>
          <a:spcPct val="0"/>
        </a:spcAft>
        <a:defRPr sz="7600">
          <a:solidFill>
            <a:srgbClr val="D5D4D6"/>
          </a:solidFill>
          <a:latin typeface="Helvetica Neue Bold Condensed" charset="0"/>
          <a:ea typeface="ヒラギノ角ゴ ProN W6" charset="0"/>
          <a:cs typeface="ヒラギノ角ゴ ProN W6" charset="0"/>
          <a:sym typeface="Helvetica Neue Bold Condensed" charset="0"/>
        </a:defRPr>
      </a:lvl4pPr>
      <a:lvl5pPr algn="l" rtl="0" fontAlgn="base">
        <a:spcBef>
          <a:spcPct val="0"/>
        </a:spcBef>
        <a:spcAft>
          <a:spcPct val="0"/>
        </a:spcAft>
        <a:defRPr sz="7600">
          <a:solidFill>
            <a:srgbClr val="D5D4D6"/>
          </a:solidFill>
          <a:latin typeface="Helvetica Neue Bold Condensed" charset="0"/>
          <a:ea typeface="ヒラギノ角ゴ ProN W6" charset="0"/>
          <a:cs typeface="ヒラギノ角ゴ ProN W6" charset="0"/>
          <a:sym typeface="Helvetica Neue Bold Condensed" charset="0"/>
        </a:defRPr>
      </a:lvl5pPr>
      <a:lvl6pPr marL="457200" algn="l" rtl="0" fontAlgn="base">
        <a:spcBef>
          <a:spcPct val="0"/>
        </a:spcBef>
        <a:spcAft>
          <a:spcPct val="0"/>
        </a:spcAft>
        <a:defRPr sz="7600">
          <a:solidFill>
            <a:srgbClr val="D5D4D6"/>
          </a:solidFill>
          <a:latin typeface="Helvetica Neue Bold Condensed" charset="0"/>
          <a:ea typeface="ヒラギノ角ゴ ProN W6" charset="0"/>
          <a:cs typeface="ヒラギノ角ゴ ProN W6" charset="0"/>
          <a:sym typeface="Helvetica Neue Bold Condensed" charset="0"/>
        </a:defRPr>
      </a:lvl6pPr>
      <a:lvl7pPr marL="914400" algn="l" rtl="0" fontAlgn="base">
        <a:spcBef>
          <a:spcPct val="0"/>
        </a:spcBef>
        <a:spcAft>
          <a:spcPct val="0"/>
        </a:spcAft>
        <a:defRPr sz="7600">
          <a:solidFill>
            <a:srgbClr val="D5D4D6"/>
          </a:solidFill>
          <a:latin typeface="Helvetica Neue Bold Condensed" charset="0"/>
          <a:ea typeface="ヒラギノ角ゴ ProN W6" charset="0"/>
          <a:cs typeface="ヒラギノ角ゴ ProN W6" charset="0"/>
          <a:sym typeface="Helvetica Neue Bold Condensed" charset="0"/>
        </a:defRPr>
      </a:lvl7pPr>
      <a:lvl8pPr marL="1371600" algn="l" rtl="0" fontAlgn="base">
        <a:spcBef>
          <a:spcPct val="0"/>
        </a:spcBef>
        <a:spcAft>
          <a:spcPct val="0"/>
        </a:spcAft>
        <a:defRPr sz="7600">
          <a:solidFill>
            <a:srgbClr val="D5D4D6"/>
          </a:solidFill>
          <a:latin typeface="Helvetica Neue Bold Condensed" charset="0"/>
          <a:ea typeface="ヒラギノ角ゴ ProN W6" charset="0"/>
          <a:cs typeface="ヒラギノ角ゴ ProN W6" charset="0"/>
          <a:sym typeface="Helvetica Neue Bold Condensed" charset="0"/>
        </a:defRPr>
      </a:lvl8pPr>
      <a:lvl9pPr marL="1828800" algn="l" rtl="0" fontAlgn="base">
        <a:spcBef>
          <a:spcPct val="0"/>
        </a:spcBef>
        <a:spcAft>
          <a:spcPct val="0"/>
        </a:spcAft>
        <a:defRPr sz="7600">
          <a:solidFill>
            <a:srgbClr val="D5D4D6"/>
          </a:solidFill>
          <a:latin typeface="Helvetica Neue Bold Condensed" charset="0"/>
          <a:ea typeface="ヒラギノ角ゴ ProN W6" charset="0"/>
          <a:cs typeface="ヒラギノ角ゴ ProN W6" charset="0"/>
          <a:sym typeface="Helvetica Neue Bold Condensed" charset="0"/>
        </a:defRPr>
      </a:lvl9pPr>
    </p:titleStyle>
    <p:bodyStyle>
      <a:lvl1pPr algn="l" rtl="0" fontAlgn="base">
        <a:spcBef>
          <a:spcPct val="0"/>
        </a:spcBef>
        <a:spcAft>
          <a:spcPct val="0"/>
        </a:spcAft>
        <a:defRPr sz="4600">
          <a:solidFill>
            <a:srgbClr val="5483A6"/>
          </a:solidFill>
          <a:latin typeface="+mn-lt"/>
          <a:ea typeface="+mn-ea"/>
          <a:cs typeface="+mn-cs"/>
          <a:sym typeface="Helvetica Neue Bold Condensed" charset="0"/>
        </a:defRPr>
      </a:lvl1pPr>
      <a:lvl2pPr algn="l" rtl="0" fontAlgn="base">
        <a:spcBef>
          <a:spcPct val="0"/>
        </a:spcBef>
        <a:spcAft>
          <a:spcPct val="0"/>
        </a:spcAft>
        <a:defRPr sz="4600">
          <a:solidFill>
            <a:srgbClr val="5483A6"/>
          </a:solidFill>
          <a:latin typeface="+mn-lt"/>
          <a:ea typeface="+mn-ea"/>
          <a:cs typeface="+mn-cs"/>
          <a:sym typeface="Helvetica Neue Bold Condensed" charset="0"/>
        </a:defRPr>
      </a:lvl2pPr>
      <a:lvl3pPr algn="l" rtl="0" fontAlgn="base">
        <a:spcBef>
          <a:spcPct val="0"/>
        </a:spcBef>
        <a:spcAft>
          <a:spcPct val="0"/>
        </a:spcAft>
        <a:defRPr sz="4600">
          <a:solidFill>
            <a:srgbClr val="5483A6"/>
          </a:solidFill>
          <a:latin typeface="+mn-lt"/>
          <a:ea typeface="+mn-ea"/>
          <a:cs typeface="+mn-cs"/>
          <a:sym typeface="Helvetica Neue Bold Condensed" charset="0"/>
        </a:defRPr>
      </a:lvl3pPr>
      <a:lvl4pPr algn="l" rtl="0" fontAlgn="base">
        <a:spcBef>
          <a:spcPct val="0"/>
        </a:spcBef>
        <a:spcAft>
          <a:spcPct val="0"/>
        </a:spcAft>
        <a:defRPr sz="4600">
          <a:solidFill>
            <a:srgbClr val="5483A6"/>
          </a:solidFill>
          <a:latin typeface="+mn-lt"/>
          <a:ea typeface="+mn-ea"/>
          <a:cs typeface="+mn-cs"/>
          <a:sym typeface="Helvetica Neue Bold Condensed" charset="0"/>
        </a:defRPr>
      </a:lvl4pPr>
      <a:lvl5pPr algn="l" rtl="0" fontAlgn="base">
        <a:spcBef>
          <a:spcPct val="0"/>
        </a:spcBef>
        <a:spcAft>
          <a:spcPct val="0"/>
        </a:spcAft>
        <a:defRPr sz="4600">
          <a:solidFill>
            <a:srgbClr val="5483A6"/>
          </a:solidFill>
          <a:latin typeface="+mn-lt"/>
          <a:ea typeface="+mn-ea"/>
          <a:cs typeface="+mn-cs"/>
          <a:sym typeface="Helvetica Neue Bold Condensed" charset="0"/>
        </a:defRPr>
      </a:lvl5pPr>
      <a:lvl6pPr marL="457200" algn="l" rtl="0" fontAlgn="base">
        <a:spcBef>
          <a:spcPct val="0"/>
        </a:spcBef>
        <a:spcAft>
          <a:spcPct val="0"/>
        </a:spcAft>
        <a:defRPr sz="4600">
          <a:solidFill>
            <a:srgbClr val="5483A6"/>
          </a:solidFill>
          <a:latin typeface="+mn-lt"/>
          <a:ea typeface="+mn-ea"/>
          <a:cs typeface="+mn-cs"/>
          <a:sym typeface="Helvetica Neue Bold Condensed" charset="0"/>
        </a:defRPr>
      </a:lvl6pPr>
      <a:lvl7pPr marL="914400" algn="l" rtl="0" fontAlgn="base">
        <a:spcBef>
          <a:spcPct val="0"/>
        </a:spcBef>
        <a:spcAft>
          <a:spcPct val="0"/>
        </a:spcAft>
        <a:defRPr sz="4600">
          <a:solidFill>
            <a:srgbClr val="5483A6"/>
          </a:solidFill>
          <a:latin typeface="+mn-lt"/>
          <a:ea typeface="+mn-ea"/>
          <a:cs typeface="+mn-cs"/>
          <a:sym typeface="Helvetica Neue Bold Condensed" charset="0"/>
        </a:defRPr>
      </a:lvl7pPr>
      <a:lvl8pPr marL="1371600" algn="l" rtl="0" fontAlgn="base">
        <a:spcBef>
          <a:spcPct val="0"/>
        </a:spcBef>
        <a:spcAft>
          <a:spcPct val="0"/>
        </a:spcAft>
        <a:defRPr sz="4600">
          <a:solidFill>
            <a:srgbClr val="5483A6"/>
          </a:solidFill>
          <a:latin typeface="+mn-lt"/>
          <a:ea typeface="+mn-ea"/>
          <a:cs typeface="+mn-cs"/>
          <a:sym typeface="Helvetica Neue Bold Condensed" charset="0"/>
        </a:defRPr>
      </a:lvl8pPr>
      <a:lvl9pPr marL="1828800" algn="l" rtl="0" fontAlgn="base">
        <a:spcBef>
          <a:spcPct val="0"/>
        </a:spcBef>
        <a:spcAft>
          <a:spcPct val="0"/>
        </a:spcAft>
        <a:defRPr sz="4600">
          <a:solidFill>
            <a:srgbClr val="5483A6"/>
          </a:solidFill>
          <a:latin typeface="+mn-lt"/>
          <a:ea typeface="+mn-ea"/>
          <a:cs typeface="+mn-cs"/>
          <a:sym typeface="Helvetica Neue Bold Condensed"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41" name="Rectangle 1"/>
          <p:cNvSpPr>
            <a:spLocks/>
          </p:cNvSpPr>
          <p:nvPr/>
        </p:nvSpPr>
        <p:spPr bwMode="auto">
          <a:xfrm>
            <a:off x="282575" y="279400"/>
            <a:ext cx="12446000" cy="9220200"/>
          </a:xfrm>
          <a:prstGeom prst="rect">
            <a:avLst/>
          </a:prstGeom>
          <a:noFill/>
          <a:ln w="25400" cap="flat">
            <a:solidFill>
              <a:srgbClr val="908F95"/>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242" name="Rectangle 2"/>
          <p:cNvSpPr>
            <a:spLocks noGrp="1" noChangeArrowheads="1"/>
          </p:cNvSpPr>
          <p:nvPr>
            <p:ph type="title"/>
          </p:nvPr>
        </p:nvSpPr>
        <p:spPr bwMode="auto">
          <a:xfrm>
            <a:off x="1041400" y="3657600"/>
            <a:ext cx="109220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Helvetica Neue Light" charset="0"/>
              </a:rPr>
              <a:t>Click to edit Master title style</a:t>
            </a:r>
          </a:p>
        </p:txBody>
      </p:sp>
    </p:spTree>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transition/>
  <p:txStyles>
    <p:titleStyle>
      <a:lvl1pPr marL="357188" algn="l" rtl="0" fontAlgn="base">
        <a:lnSpc>
          <a:spcPct val="90000"/>
        </a:lnSpc>
        <a:spcBef>
          <a:spcPct val="0"/>
        </a:spcBef>
        <a:spcAft>
          <a:spcPct val="0"/>
        </a:spcAft>
        <a:defRPr sz="7800">
          <a:solidFill>
            <a:schemeClr val="tx1"/>
          </a:solidFill>
          <a:latin typeface="+mj-lt"/>
          <a:ea typeface="+mj-ea"/>
          <a:cs typeface="+mj-cs"/>
          <a:sym typeface="Helvetica Neue Light" charset="0"/>
        </a:defRPr>
      </a:lvl1pPr>
      <a:lvl2pPr marL="357188" algn="l" rtl="0" fontAlgn="base">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2pPr>
      <a:lvl3pPr marL="357188" algn="l" rtl="0" fontAlgn="base">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3pPr>
      <a:lvl4pPr marL="357188" algn="l" rtl="0" fontAlgn="base">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4pPr>
      <a:lvl5pPr marL="357188" algn="l" rtl="0" fontAlgn="base">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5pPr>
      <a:lvl6pPr marL="814388" algn="l" rtl="0" fontAlgn="base">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6pPr>
      <a:lvl7pPr marL="1271588" algn="l" rtl="0" fontAlgn="base">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7pPr>
      <a:lvl8pPr marL="1728788" algn="l" rtl="0" fontAlgn="base">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8pPr>
      <a:lvl9pPr marL="2185988" algn="l" rtl="0" fontAlgn="base">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431800" indent="-431800" algn="l" rtl="0" fontAlgn="base">
        <a:spcBef>
          <a:spcPts val="3200"/>
        </a:spcBef>
        <a:spcAft>
          <a:spcPct val="0"/>
        </a:spcAft>
        <a:buSzPct val="77000"/>
        <a:buChar char="•"/>
        <a:defRPr sz="3600">
          <a:solidFill>
            <a:srgbClr val="646461"/>
          </a:solidFill>
          <a:latin typeface="+mn-lt"/>
          <a:ea typeface="+mn-ea"/>
          <a:cs typeface="+mn-cs"/>
          <a:sym typeface="Helvetica Neue" charset="0"/>
        </a:defRPr>
      </a:lvl1pPr>
      <a:lvl2pPr marL="876300" indent="-431800" algn="l" rtl="0" fontAlgn="base">
        <a:spcBef>
          <a:spcPts val="3200"/>
        </a:spcBef>
        <a:spcAft>
          <a:spcPct val="0"/>
        </a:spcAft>
        <a:buSzPct val="77000"/>
        <a:buChar char="•"/>
        <a:defRPr sz="3600">
          <a:solidFill>
            <a:srgbClr val="646461"/>
          </a:solidFill>
          <a:latin typeface="+mn-lt"/>
          <a:ea typeface="+mn-ea"/>
          <a:cs typeface="+mn-cs"/>
          <a:sym typeface="Helvetica Neue" charset="0"/>
        </a:defRPr>
      </a:lvl2pPr>
      <a:lvl3pPr marL="1320800" indent="-431800" algn="l" rtl="0" fontAlgn="base">
        <a:spcBef>
          <a:spcPts val="3200"/>
        </a:spcBef>
        <a:spcAft>
          <a:spcPct val="0"/>
        </a:spcAft>
        <a:buSzPct val="77000"/>
        <a:buChar char="•"/>
        <a:defRPr sz="3600">
          <a:solidFill>
            <a:srgbClr val="646461"/>
          </a:solidFill>
          <a:latin typeface="+mn-lt"/>
          <a:ea typeface="+mn-ea"/>
          <a:cs typeface="+mn-cs"/>
          <a:sym typeface="Helvetica Neue" charset="0"/>
        </a:defRPr>
      </a:lvl3pPr>
      <a:lvl4pPr marL="1765300" indent="-431800" algn="l" rtl="0" fontAlgn="base">
        <a:spcBef>
          <a:spcPts val="3200"/>
        </a:spcBef>
        <a:spcAft>
          <a:spcPct val="0"/>
        </a:spcAft>
        <a:buSzPct val="77000"/>
        <a:buChar char="•"/>
        <a:defRPr sz="3600">
          <a:solidFill>
            <a:srgbClr val="646461"/>
          </a:solidFill>
          <a:latin typeface="+mn-lt"/>
          <a:ea typeface="+mn-ea"/>
          <a:cs typeface="+mn-cs"/>
          <a:sym typeface="Helvetica Neue" charset="0"/>
        </a:defRPr>
      </a:lvl4pPr>
      <a:lvl5pPr marL="2209800" indent="-431800" algn="l" rtl="0" fontAlgn="base">
        <a:spcBef>
          <a:spcPts val="3200"/>
        </a:spcBef>
        <a:spcAft>
          <a:spcPct val="0"/>
        </a:spcAft>
        <a:buSzPct val="77000"/>
        <a:buChar char="•"/>
        <a:defRPr sz="3600">
          <a:solidFill>
            <a:srgbClr val="646461"/>
          </a:solidFill>
          <a:latin typeface="+mn-lt"/>
          <a:ea typeface="+mn-ea"/>
          <a:cs typeface="+mn-cs"/>
          <a:sym typeface="Helvetica Neue" charset="0"/>
        </a:defRPr>
      </a:lvl5pPr>
      <a:lvl6pPr marL="2667000" indent="-431800" algn="l" rtl="0" fontAlgn="base">
        <a:spcBef>
          <a:spcPts val="3200"/>
        </a:spcBef>
        <a:spcAft>
          <a:spcPct val="0"/>
        </a:spcAft>
        <a:buSzPct val="77000"/>
        <a:buChar char="•"/>
        <a:defRPr sz="3600">
          <a:solidFill>
            <a:srgbClr val="646461"/>
          </a:solidFill>
          <a:latin typeface="+mn-lt"/>
          <a:ea typeface="+mn-ea"/>
          <a:cs typeface="+mn-cs"/>
          <a:sym typeface="Helvetica Neue" charset="0"/>
        </a:defRPr>
      </a:lvl6pPr>
      <a:lvl7pPr marL="3124200" indent="-431800" algn="l" rtl="0" fontAlgn="base">
        <a:spcBef>
          <a:spcPts val="3200"/>
        </a:spcBef>
        <a:spcAft>
          <a:spcPct val="0"/>
        </a:spcAft>
        <a:buSzPct val="77000"/>
        <a:buChar char="•"/>
        <a:defRPr sz="3600">
          <a:solidFill>
            <a:srgbClr val="646461"/>
          </a:solidFill>
          <a:latin typeface="+mn-lt"/>
          <a:ea typeface="+mn-ea"/>
          <a:cs typeface="+mn-cs"/>
          <a:sym typeface="Helvetica Neue" charset="0"/>
        </a:defRPr>
      </a:lvl7pPr>
      <a:lvl8pPr marL="3581400" indent="-431800" algn="l" rtl="0" fontAlgn="base">
        <a:spcBef>
          <a:spcPts val="3200"/>
        </a:spcBef>
        <a:spcAft>
          <a:spcPct val="0"/>
        </a:spcAft>
        <a:buSzPct val="77000"/>
        <a:buChar char="•"/>
        <a:defRPr sz="3600">
          <a:solidFill>
            <a:srgbClr val="646461"/>
          </a:solidFill>
          <a:latin typeface="+mn-lt"/>
          <a:ea typeface="+mn-ea"/>
          <a:cs typeface="+mn-cs"/>
          <a:sym typeface="Helvetica Neue" charset="0"/>
        </a:defRPr>
      </a:lvl8pPr>
      <a:lvl9pPr marL="4038600" indent="-431800" algn="l" rtl="0" fontAlgn="base">
        <a:spcBef>
          <a:spcPts val="3200"/>
        </a:spcBef>
        <a:spcAft>
          <a:spcPct val="0"/>
        </a:spcAft>
        <a:buSzPct val="77000"/>
        <a:buChar char="•"/>
        <a:defRPr sz="3600">
          <a:solidFill>
            <a:srgbClr val="646461"/>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65" name="Rectangle 1"/>
          <p:cNvSpPr>
            <a:spLocks/>
          </p:cNvSpPr>
          <p:nvPr/>
        </p:nvSpPr>
        <p:spPr bwMode="auto">
          <a:xfrm>
            <a:off x="282575" y="279400"/>
            <a:ext cx="12446000" cy="9220200"/>
          </a:xfrm>
          <a:prstGeom prst="rect">
            <a:avLst/>
          </a:prstGeom>
          <a:noFill/>
          <a:ln w="25400" cap="flat">
            <a:solidFill>
              <a:srgbClr val="908F95"/>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1266" name="Rectangle 2"/>
          <p:cNvSpPr>
            <a:spLocks noGrp="1" noChangeArrowheads="1"/>
          </p:cNvSpPr>
          <p:nvPr>
            <p:ph type="title"/>
          </p:nvPr>
        </p:nvSpPr>
        <p:spPr bwMode="auto">
          <a:xfrm>
            <a:off x="1041400" y="254000"/>
            <a:ext cx="109220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Helvetica Neue Light" charset="0"/>
              </a:rPr>
              <a:t>Click to edit Master title style</a:t>
            </a:r>
          </a:p>
        </p:txBody>
      </p:sp>
      <p:sp>
        <p:nvSpPr>
          <p:cNvPr id="11267" name="Rectangle 3"/>
          <p:cNvSpPr>
            <a:spLocks noGrp="1" noChangeArrowheads="1"/>
          </p:cNvSpPr>
          <p:nvPr>
            <p:ph type="body" idx="1"/>
          </p:nvPr>
        </p:nvSpPr>
        <p:spPr bwMode="auto">
          <a:xfrm>
            <a:off x="1041400" y="2768600"/>
            <a:ext cx="109220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t" anchorCtr="0" compatLnSpc="1">
            <a:prstTxWarp prst="textNoShape">
              <a:avLst/>
            </a:prstTxWarp>
          </a:bodyPr>
          <a:lstStyle/>
          <a:p>
            <a:pPr lvl="0"/>
            <a:r>
              <a:rPr lang="en-US">
                <a:sym typeface="Helvetica Neue" charset="0"/>
              </a:rPr>
              <a:t>Click to edit Master text styles</a:t>
            </a:r>
          </a:p>
          <a:p>
            <a:pPr lvl="1"/>
            <a:r>
              <a:rPr lang="en-US">
                <a:sym typeface="Helvetica Neue" charset="0"/>
              </a:rPr>
              <a:t>Second level</a:t>
            </a:r>
          </a:p>
          <a:p>
            <a:pPr lvl="2"/>
            <a:r>
              <a:rPr lang="en-US">
                <a:sym typeface="Helvetica Neue" charset="0"/>
              </a:rPr>
              <a:t>Third level</a:t>
            </a:r>
          </a:p>
          <a:p>
            <a:pPr lvl="3"/>
            <a:r>
              <a:rPr lang="en-US">
                <a:sym typeface="Helvetica Neue" charset="0"/>
              </a:rPr>
              <a:t>Fourth level</a:t>
            </a:r>
          </a:p>
          <a:p>
            <a:pPr lvl="4"/>
            <a:r>
              <a:rPr lang="en-US">
                <a:sym typeface="Helvetica Neue" charset="0"/>
              </a:rPr>
              <a:t>Fifth level</a:t>
            </a:r>
          </a:p>
        </p:txBody>
      </p:sp>
    </p:spTree>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transition/>
  <p:txStyles>
    <p:titleStyle>
      <a:lvl1pPr marL="357188" algn="l" rtl="0" fontAlgn="base">
        <a:lnSpc>
          <a:spcPct val="90000"/>
        </a:lnSpc>
        <a:spcBef>
          <a:spcPct val="0"/>
        </a:spcBef>
        <a:spcAft>
          <a:spcPct val="0"/>
        </a:spcAft>
        <a:defRPr sz="7800">
          <a:solidFill>
            <a:schemeClr val="tx1"/>
          </a:solidFill>
          <a:latin typeface="+mj-lt"/>
          <a:ea typeface="+mj-ea"/>
          <a:cs typeface="+mj-cs"/>
          <a:sym typeface="Helvetica Neue Light" charset="0"/>
        </a:defRPr>
      </a:lvl1pPr>
      <a:lvl2pPr marL="357188" algn="l" rtl="0" fontAlgn="base">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2pPr>
      <a:lvl3pPr marL="357188" algn="l" rtl="0" fontAlgn="base">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3pPr>
      <a:lvl4pPr marL="357188" algn="l" rtl="0" fontAlgn="base">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4pPr>
      <a:lvl5pPr marL="357188" algn="l" rtl="0" fontAlgn="base">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5pPr>
      <a:lvl6pPr marL="814388" algn="l" rtl="0" fontAlgn="base">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6pPr>
      <a:lvl7pPr marL="1271588" algn="l" rtl="0" fontAlgn="base">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7pPr>
      <a:lvl8pPr marL="1728788" algn="l" rtl="0" fontAlgn="base">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8pPr>
      <a:lvl9pPr marL="2185988" algn="l" rtl="0" fontAlgn="base">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431800" indent="-431800" algn="l" rtl="0" fontAlgn="base">
        <a:spcBef>
          <a:spcPts val="3200"/>
        </a:spcBef>
        <a:spcAft>
          <a:spcPct val="0"/>
        </a:spcAft>
        <a:buSzPct val="77000"/>
        <a:buChar char="•"/>
        <a:defRPr sz="3600">
          <a:solidFill>
            <a:srgbClr val="646461"/>
          </a:solidFill>
          <a:latin typeface="+mn-lt"/>
          <a:ea typeface="+mn-ea"/>
          <a:cs typeface="+mn-cs"/>
          <a:sym typeface="Helvetica Neue" charset="0"/>
        </a:defRPr>
      </a:lvl1pPr>
      <a:lvl2pPr marL="825500" indent="-431800" algn="l" rtl="0" fontAlgn="base">
        <a:spcBef>
          <a:spcPts val="3200"/>
        </a:spcBef>
        <a:spcAft>
          <a:spcPct val="0"/>
        </a:spcAft>
        <a:buSzPct val="77000"/>
        <a:buChar char="•"/>
        <a:defRPr sz="3600">
          <a:solidFill>
            <a:srgbClr val="646461"/>
          </a:solidFill>
          <a:latin typeface="+mn-lt"/>
          <a:ea typeface="+mn-ea"/>
          <a:cs typeface="+mn-cs"/>
          <a:sym typeface="Helvetica Neue" charset="0"/>
        </a:defRPr>
      </a:lvl2pPr>
      <a:lvl3pPr marL="1270000" indent="-431800" algn="l" rtl="0" fontAlgn="base">
        <a:spcBef>
          <a:spcPts val="3200"/>
        </a:spcBef>
        <a:spcAft>
          <a:spcPct val="0"/>
        </a:spcAft>
        <a:buSzPct val="77000"/>
        <a:buChar char="•"/>
        <a:defRPr sz="3600">
          <a:solidFill>
            <a:srgbClr val="646461"/>
          </a:solidFill>
          <a:latin typeface="+mn-lt"/>
          <a:ea typeface="+mn-ea"/>
          <a:cs typeface="+mn-cs"/>
          <a:sym typeface="Helvetica Neue" charset="0"/>
        </a:defRPr>
      </a:lvl3pPr>
      <a:lvl4pPr marL="1714500" indent="-431800" algn="l" rtl="0" fontAlgn="base">
        <a:spcBef>
          <a:spcPts val="3200"/>
        </a:spcBef>
        <a:spcAft>
          <a:spcPct val="0"/>
        </a:spcAft>
        <a:buSzPct val="77000"/>
        <a:buChar char="•"/>
        <a:defRPr sz="3600">
          <a:solidFill>
            <a:srgbClr val="646461"/>
          </a:solidFill>
          <a:latin typeface="+mn-lt"/>
          <a:ea typeface="+mn-ea"/>
          <a:cs typeface="+mn-cs"/>
          <a:sym typeface="Helvetica Neue" charset="0"/>
        </a:defRPr>
      </a:lvl4pPr>
      <a:lvl5pPr marL="2159000" indent="-431800" algn="l" rtl="0" fontAlgn="base">
        <a:spcBef>
          <a:spcPts val="3200"/>
        </a:spcBef>
        <a:spcAft>
          <a:spcPct val="0"/>
        </a:spcAft>
        <a:buSzPct val="77000"/>
        <a:buChar char="•"/>
        <a:defRPr sz="3600">
          <a:solidFill>
            <a:srgbClr val="646461"/>
          </a:solidFill>
          <a:latin typeface="+mn-lt"/>
          <a:ea typeface="+mn-ea"/>
          <a:cs typeface="+mn-cs"/>
          <a:sym typeface="Helvetica Neue" charset="0"/>
        </a:defRPr>
      </a:lvl5pPr>
      <a:lvl6pPr marL="2616200" indent="-431800" algn="l" rtl="0" fontAlgn="base">
        <a:spcBef>
          <a:spcPts val="3200"/>
        </a:spcBef>
        <a:spcAft>
          <a:spcPct val="0"/>
        </a:spcAft>
        <a:buSzPct val="77000"/>
        <a:buChar char="•"/>
        <a:defRPr sz="3600">
          <a:solidFill>
            <a:srgbClr val="646461"/>
          </a:solidFill>
          <a:latin typeface="+mn-lt"/>
          <a:ea typeface="+mn-ea"/>
          <a:cs typeface="+mn-cs"/>
          <a:sym typeface="Helvetica Neue" charset="0"/>
        </a:defRPr>
      </a:lvl6pPr>
      <a:lvl7pPr marL="3073400" indent="-431800" algn="l" rtl="0" fontAlgn="base">
        <a:spcBef>
          <a:spcPts val="3200"/>
        </a:spcBef>
        <a:spcAft>
          <a:spcPct val="0"/>
        </a:spcAft>
        <a:buSzPct val="77000"/>
        <a:buChar char="•"/>
        <a:defRPr sz="3600">
          <a:solidFill>
            <a:srgbClr val="646461"/>
          </a:solidFill>
          <a:latin typeface="+mn-lt"/>
          <a:ea typeface="+mn-ea"/>
          <a:cs typeface="+mn-cs"/>
          <a:sym typeface="Helvetica Neue" charset="0"/>
        </a:defRPr>
      </a:lvl7pPr>
      <a:lvl8pPr marL="3530600" indent="-431800" algn="l" rtl="0" fontAlgn="base">
        <a:spcBef>
          <a:spcPts val="3200"/>
        </a:spcBef>
        <a:spcAft>
          <a:spcPct val="0"/>
        </a:spcAft>
        <a:buSzPct val="77000"/>
        <a:buChar char="•"/>
        <a:defRPr sz="3600">
          <a:solidFill>
            <a:srgbClr val="646461"/>
          </a:solidFill>
          <a:latin typeface="+mn-lt"/>
          <a:ea typeface="+mn-ea"/>
          <a:cs typeface="+mn-cs"/>
          <a:sym typeface="Helvetica Neue" charset="0"/>
        </a:defRPr>
      </a:lvl8pPr>
      <a:lvl9pPr marL="3987800" indent="-431800" algn="l" rtl="0" fontAlgn="base">
        <a:spcBef>
          <a:spcPts val="3200"/>
        </a:spcBef>
        <a:spcAft>
          <a:spcPct val="0"/>
        </a:spcAft>
        <a:buSzPct val="77000"/>
        <a:buChar char="•"/>
        <a:defRPr sz="3600">
          <a:solidFill>
            <a:srgbClr val="646461"/>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289" name="Rectangle 1"/>
          <p:cNvSpPr>
            <a:spLocks/>
          </p:cNvSpPr>
          <p:nvPr/>
        </p:nvSpPr>
        <p:spPr bwMode="auto">
          <a:xfrm>
            <a:off x="282575" y="279400"/>
            <a:ext cx="12446000" cy="9220200"/>
          </a:xfrm>
          <a:prstGeom prst="rect">
            <a:avLst/>
          </a:prstGeom>
          <a:noFill/>
          <a:ln w="25400" cap="flat">
            <a:solidFill>
              <a:srgbClr val="908F95"/>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2290" name="Rectangle 2"/>
          <p:cNvSpPr>
            <a:spLocks noGrp="1" noChangeArrowheads="1"/>
          </p:cNvSpPr>
          <p:nvPr>
            <p:ph type="title"/>
          </p:nvPr>
        </p:nvSpPr>
        <p:spPr bwMode="auto">
          <a:xfrm>
            <a:off x="1422400" y="3568700"/>
            <a:ext cx="10541000" cy="2628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Helvetica Neue Bold Condensed" charset="0"/>
              </a:rPr>
              <a:t>Click to edit Master title style</a:t>
            </a:r>
          </a:p>
        </p:txBody>
      </p:sp>
    </p:spTree>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ransition/>
  <p:txStyles>
    <p:titleStyle>
      <a:lvl1pPr algn="l" rtl="0" fontAlgn="base">
        <a:spcBef>
          <a:spcPct val="0"/>
        </a:spcBef>
        <a:spcAft>
          <a:spcPct val="0"/>
        </a:spcAft>
        <a:defRPr sz="7600">
          <a:solidFill>
            <a:srgbClr val="D5D4D6"/>
          </a:solidFill>
          <a:latin typeface="+mj-lt"/>
          <a:ea typeface="+mj-ea"/>
          <a:cs typeface="+mj-cs"/>
          <a:sym typeface="Helvetica Neue Bold Condensed" charset="0"/>
        </a:defRPr>
      </a:lvl1pPr>
      <a:lvl2pPr algn="l" rtl="0" fontAlgn="base">
        <a:spcBef>
          <a:spcPct val="0"/>
        </a:spcBef>
        <a:spcAft>
          <a:spcPct val="0"/>
        </a:spcAft>
        <a:defRPr sz="7600">
          <a:solidFill>
            <a:srgbClr val="D5D4D6"/>
          </a:solidFill>
          <a:latin typeface="Helvetica Neue Bold Condensed" charset="0"/>
          <a:ea typeface="ヒラギノ角ゴ ProN W6" charset="0"/>
          <a:cs typeface="ヒラギノ角ゴ ProN W6" charset="0"/>
          <a:sym typeface="Helvetica Neue Bold Condensed" charset="0"/>
        </a:defRPr>
      </a:lvl2pPr>
      <a:lvl3pPr algn="l" rtl="0" fontAlgn="base">
        <a:spcBef>
          <a:spcPct val="0"/>
        </a:spcBef>
        <a:spcAft>
          <a:spcPct val="0"/>
        </a:spcAft>
        <a:defRPr sz="7600">
          <a:solidFill>
            <a:srgbClr val="D5D4D6"/>
          </a:solidFill>
          <a:latin typeface="Helvetica Neue Bold Condensed" charset="0"/>
          <a:ea typeface="ヒラギノ角ゴ ProN W6" charset="0"/>
          <a:cs typeface="ヒラギノ角ゴ ProN W6" charset="0"/>
          <a:sym typeface="Helvetica Neue Bold Condensed" charset="0"/>
        </a:defRPr>
      </a:lvl3pPr>
      <a:lvl4pPr algn="l" rtl="0" fontAlgn="base">
        <a:spcBef>
          <a:spcPct val="0"/>
        </a:spcBef>
        <a:spcAft>
          <a:spcPct val="0"/>
        </a:spcAft>
        <a:defRPr sz="7600">
          <a:solidFill>
            <a:srgbClr val="D5D4D6"/>
          </a:solidFill>
          <a:latin typeface="Helvetica Neue Bold Condensed" charset="0"/>
          <a:ea typeface="ヒラギノ角ゴ ProN W6" charset="0"/>
          <a:cs typeface="ヒラギノ角ゴ ProN W6" charset="0"/>
          <a:sym typeface="Helvetica Neue Bold Condensed" charset="0"/>
        </a:defRPr>
      </a:lvl4pPr>
      <a:lvl5pPr algn="l" rtl="0" fontAlgn="base">
        <a:spcBef>
          <a:spcPct val="0"/>
        </a:spcBef>
        <a:spcAft>
          <a:spcPct val="0"/>
        </a:spcAft>
        <a:defRPr sz="7600">
          <a:solidFill>
            <a:srgbClr val="D5D4D6"/>
          </a:solidFill>
          <a:latin typeface="Helvetica Neue Bold Condensed" charset="0"/>
          <a:ea typeface="ヒラギノ角ゴ ProN W6" charset="0"/>
          <a:cs typeface="ヒラギノ角ゴ ProN W6" charset="0"/>
          <a:sym typeface="Helvetica Neue Bold Condensed" charset="0"/>
        </a:defRPr>
      </a:lvl5pPr>
      <a:lvl6pPr marL="457200" algn="l" rtl="0" fontAlgn="base">
        <a:spcBef>
          <a:spcPct val="0"/>
        </a:spcBef>
        <a:spcAft>
          <a:spcPct val="0"/>
        </a:spcAft>
        <a:defRPr sz="7600">
          <a:solidFill>
            <a:srgbClr val="D5D4D6"/>
          </a:solidFill>
          <a:latin typeface="Helvetica Neue Bold Condensed" charset="0"/>
          <a:ea typeface="ヒラギノ角ゴ ProN W6" charset="0"/>
          <a:cs typeface="ヒラギノ角ゴ ProN W6" charset="0"/>
          <a:sym typeface="Helvetica Neue Bold Condensed" charset="0"/>
        </a:defRPr>
      </a:lvl6pPr>
      <a:lvl7pPr marL="914400" algn="l" rtl="0" fontAlgn="base">
        <a:spcBef>
          <a:spcPct val="0"/>
        </a:spcBef>
        <a:spcAft>
          <a:spcPct val="0"/>
        </a:spcAft>
        <a:defRPr sz="7600">
          <a:solidFill>
            <a:srgbClr val="D5D4D6"/>
          </a:solidFill>
          <a:latin typeface="Helvetica Neue Bold Condensed" charset="0"/>
          <a:ea typeface="ヒラギノ角ゴ ProN W6" charset="0"/>
          <a:cs typeface="ヒラギノ角ゴ ProN W6" charset="0"/>
          <a:sym typeface="Helvetica Neue Bold Condensed" charset="0"/>
        </a:defRPr>
      </a:lvl7pPr>
      <a:lvl8pPr marL="1371600" algn="l" rtl="0" fontAlgn="base">
        <a:spcBef>
          <a:spcPct val="0"/>
        </a:spcBef>
        <a:spcAft>
          <a:spcPct val="0"/>
        </a:spcAft>
        <a:defRPr sz="7600">
          <a:solidFill>
            <a:srgbClr val="D5D4D6"/>
          </a:solidFill>
          <a:latin typeface="Helvetica Neue Bold Condensed" charset="0"/>
          <a:ea typeface="ヒラギノ角ゴ ProN W6" charset="0"/>
          <a:cs typeface="ヒラギノ角ゴ ProN W6" charset="0"/>
          <a:sym typeface="Helvetica Neue Bold Condensed" charset="0"/>
        </a:defRPr>
      </a:lvl8pPr>
      <a:lvl9pPr marL="1828800" algn="l" rtl="0" fontAlgn="base">
        <a:spcBef>
          <a:spcPct val="0"/>
        </a:spcBef>
        <a:spcAft>
          <a:spcPct val="0"/>
        </a:spcAft>
        <a:defRPr sz="7600">
          <a:solidFill>
            <a:srgbClr val="D5D4D6"/>
          </a:solidFill>
          <a:latin typeface="Helvetica Neue Bold Condensed" charset="0"/>
          <a:ea typeface="ヒラギノ角ゴ ProN W6" charset="0"/>
          <a:cs typeface="ヒラギノ角ゴ ProN W6" charset="0"/>
          <a:sym typeface="Helvetica Neue Bold Condensed" charset="0"/>
        </a:defRPr>
      </a:lvl9pPr>
    </p:titleStyle>
    <p:bodyStyle>
      <a:lvl1pPr algn="l" rtl="0" fontAlgn="base">
        <a:spcBef>
          <a:spcPct val="0"/>
        </a:spcBef>
        <a:spcAft>
          <a:spcPct val="0"/>
        </a:spcAft>
        <a:defRPr sz="4600">
          <a:solidFill>
            <a:srgbClr val="5483A6"/>
          </a:solidFill>
          <a:latin typeface="+mn-lt"/>
          <a:ea typeface="+mn-ea"/>
          <a:cs typeface="+mn-cs"/>
          <a:sym typeface="Helvetica Neue Bold Condensed" charset="0"/>
        </a:defRPr>
      </a:lvl1pPr>
      <a:lvl2pPr algn="l" rtl="0" fontAlgn="base">
        <a:spcBef>
          <a:spcPct val="0"/>
        </a:spcBef>
        <a:spcAft>
          <a:spcPct val="0"/>
        </a:spcAft>
        <a:defRPr sz="4600">
          <a:solidFill>
            <a:srgbClr val="5483A6"/>
          </a:solidFill>
          <a:latin typeface="+mn-lt"/>
          <a:ea typeface="+mn-ea"/>
          <a:cs typeface="+mn-cs"/>
          <a:sym typeface="Helvetica Neue Bold Condensed" charset="0"/>
        </a:defRPr>
      </a:lvl2pPr>
      <a:lvl3pPr algn="l" rtl="0" fontAlgn="base">
        <a:spcBef>
          <a:spcPct val="0"/>
        </a:spcBef>
        <a:spcAft>
          <a:spcPct val="0"/>
        </a:spcAft>
        <a:defRPr sz="4600">
          <a:solidFill>
            <a:srgbClr val="5483A6"/>
          </a:solidFill>
          <a:latin typeface="+mn-lt"/>
          <a:ea typeface="+mn-ea"/>
          <a:cs typeface="+mn-cs"/>
          <a:sym typeface="Helvetica Neue Bold Condensed" charset="0"/>
        </a:defRPr>
      </a:lvl3pPr>
      <a:lvl4pPr algn="l" rtl="0" fontAlgn="base">
        <a:spcBef>
          <a:spcPct val="0"/>
        </a:spcBef>
        <a:spcAft>
          <a:spcPct val="0"/>
        </a:spcAft>
        <a:defRPr sz="4600">
          <a:solidFill>
            <a:srgbClr val="5483A6"/>
          </a:solidFill>
          <a:latin typeface="+mn-lt"/>
          <a:ea typeface="+mn-ea"/>
          <a:cs typeface="+mn-cs"/>
          <a:sym typeface="Helvetica Neue Bold Condensed" charset="0"/>
        </a:defRPr>
      </a:lvl4pPr>
      <a:lvl5pPr algn="l" rtl="0" fontAlgn="base">
        <a:spcBef>
          <a:spcPct val="0"/>
        </a:spcBef>
        <a:spcAft>
          <a:spcPct val="0"/>
        </a:spcAft>
        <a:defRPr sz="4600">
          <a:solidFill>
            <a:srgbClr val="5483A6"/>
          </a:solidFill>
          <a:latin typeface="+mn-lt"/>
          <a:ea typeface="+mn-ea"/>
          <a:cs typeface="+mn-cs"/>
          <a:sym typeface="Helvetica Neue Bold Condensed" charset="0"/>
        </a:defRPr>
      </a:lvl5pPr>
      <a:lvl6pPr marL="457200" algn="l" rtl="0" fontAlgn="base">
        <a:spcBef>
          <a:spcPct val="0"/>
        </a:spcBef>
        <a:spcAft>
          <a:spcPct val="0"/>
        </a:spcAft>
        <a:defRPr sz="4600">
          <a:solidFill>
            <a:srgbClr val="5483A6"/>
          </a:solidFill>
          <a:latin typeface="+mn-lt"/>
          <a:ea typeface="+mn-ea"/>
          <a:cs typeface="+mn-cs"/>
          <a:sym typeface="Helvetica Neue Bold Condensed" charset="0"/>
        </a:defRPr>
      </a:lvl6pPr>
      <a:lvl7pPr marL="914400" algn="l" rtl="0" fontAlgn="base">
        <a:spcBef>
          <a:spcPct val="0"/>
        </a:spcBef>
        <a:spcAft>
          <a:spcPct val="0"/>
        </a:spcAft>
        <a:defRPr sz="4600">
          <a:solidFill>
            <a:srgbClr val="5483A6"/>
          </a:solidFill>
          <a:latin typeface="+mn-lt"/>
          <a:ea typeface="+mn-ea"/>
          <a:cs typeface="+mn-cs"/>
          <a:sym typeface="Helvetica Neue Bold Condensed" charset="0"/>
        </a:defRPr>
      </a:lvl7pPr>
      <a:lvl8pPr marL="1371600" algn="l" rtl="0" fontAlgn="base">
        <a:spcBef>
          <a:spcPct val="0"/>
        </a:spcBef>
        <a:spcAft>
          <a:spcPct val="0"/>
        </a:spcAft>
        <a:defRPr sz="4600">
          <a:solidFill>
            <a:srgbClr val="5483A6"/>
          </a:solidFill>
          <a:latin typeface="+mn-lt"/>
          <a:ea typeface="+mn-ea"/>
          <a:cs typeface="+mn-cs"/>
          <a:sym typeface="Helvetica Neue Bold Condensed" charset="0"/>
        </a:defRPr>
      </a:lvl8pPr>
      <a:lvl9pPr marL="1828800" algn="l" rtl="0" fontAlgn="base">
        <a:spcBef>
          <a:spcPct val="0"/>
        </a:spcBef>
        <a:spcAft>
          <a:spcPct val="0"/>
        </a:spcAft>
        <a:defRPr sz="4600">
          <a:solidFill>
            <a:srgbClr val="5483A6"/>
          </a:solidFill>
          <a:latin typeface="+mn-lt"/>
          <a:ea typeface="+mn-ea"/>
          <a:cs typeface="+mn-cs"/>
          <a:sym typeface="Helvetica Neue Bold Condensed"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3" name="Rectangle 1"/>
          <p:cNvSpPr>
            <a:spLocks/>
          </p:cNvSpPr>
          <p:nvPr/>
        </p:nvSpPr>
        <p:spPr bwMode="auto">
          <a:xfrm>
            <a:off x="282575" y="279400"/>
            <a:ext cx="12446000" cy="9220200"/>
          </a:xfrm>
          <a:prstGeom prst="rect">
            <a:avLst/>
          </a:prstGeom>
          <a:noFill/>
          <a:ln w="25400" cap="flat">
            <a:solidFill>
              <a:srgbClr val="908F95"/>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3314" name="Line 2"/>
          <p:cNvSpPr>
            <a:spLocks noChangeShapeType="1"/>
          </p:cNvSpPr>
          <p:nvPr/>
        </p:nvSpPr>
        <p:spPr bwMode="auto">
          <a:xfrm>
            <a:off x="277813" y="8356600"/>
            <a:ext cx="12458700" cy="0"/>
          </a:xfrm>
          <a:prstGeom prst="line">
            <a:avLst/>
          </a:prstGeom>
          <a:noFill/>
          <a:ln w="25400" cap="flat">
            <a:solidFill>
              <a:srgbClr val="908F95"/>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3315" name="Rectangle 3"/>
          <p:cNvSpPr>
            <a:spLocks noGrp="1" noChangeArrowheads="1"/>
          </p:cNvSpPr>
          <p:nvPr>
            <p:ph type="body" idx="1"/>
          </p:nvPr>
        </p:nvSpPr>
        <p:spPr bwMode="auto">
          <a:xfrm>
            <a:off x="368300" y="9017000"/>
            <a:ext cx="108458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t" anchorCtr="0" compatLnSpc="1">
            <a:prstTxWarp prst="textNoShape">
              <a:avLst/>
            </a:prstTxWarp>
          </a:bodyPr>
          <a:lstStyle/>
          <a:p>
            <a:pPr lvl="0"/>
            <a:r>
              <a:rPr lang="en-US">
                <a:sym typeface="Helvetica Neue Bold Condensed" charset="0"/>
              </a:rPr>
              <a:t>Click to edit Master text styles</a:t>
            </a:r>
          </a:p>
          <a:p>
            <a:pPr lvl="1"/>
            <a:r>
              <a:rPr lang="en-US">
                <a:sym typeface="Helvetica Neue Bold Condensed" charset="0"/>
              </a:rPr>
              <a:t>Second level</a:t>
            </a:r>
          </a:p>
          <a:p>
            <a:pPr lvl="2"/>
            <a:r>
              <a:rPr lang="en-US">
                <a:sym typeface="Helvetica Neue Bold Condensed" charset="0"/>
              </a:rPr>
              <a:t>Third level</a:t>
            </a:r>
          </a:p>
          <a:p>
            <a:pPr lvl="3"/>
            <a:r>
              <a:rPr lang="en-US">
                <a:sym typeface="Helvetica Neue Bold Condensed" charset="0"/>
              </a:rPr>
              <a:t>Fourth level</a:t>
            </a:r>
          </a:p>
          <a:p>
            <a:pPr lvl="4"/>
            <a:r>
              <a:rPr lang="en-US">
                <a:sym typeface="Helvetica Neue Bold Condensed" charset="0"/>
              </a:rPr>
              <a:t>Fifth level</a:t>
            </a:r>
          </a:p>
        </p:txBody>
      </p:sp>
      <p:sp>
        <p:nvSpPr>
          <p:cNvPr id="13316" name="Rectangle 4"/>
          <p:cNvSpPr>
            <a:spLocks noGrp="1" noChangeArrowheads="1"/>
          </p:cNvSpPr>
          <p:nvPr>
            <p:ph type="title"/>
          </p:nvPr>
        </p:nvSpPr>
        <p:spPr bwMode="auto">
          <a:xfrm>
            <a:off x="368300" y="8369300"/>
            <a:ext cx="10845800" cy="66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b" anchorCtr="0" compatLnSpc="1">
            <a:prstTxWarp prst="textNoShape">
              <a:avLst/>
            </a:prstTxWarp>
          </a:bodyPr>
          <a:lstStyle/>
          <a:p>
            <a:pPr lvl="0"/>
            <a:r>
              <a:rPr lang="en-US">
                <a:sym typeface="Helvetica Neue Bold Condensed" charset="0"/>
              </a:rPr>
              <a:t>Click to edit Master title style</a:t>
            </a:r>
          </a:p>
        </p:txBody>
      </p:sp>
    </p:spTree>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Lst>
  <p:transition/>
  <p:txStyles>
    <p:titleStyle>
      <a:lvl1pPr algn="l" rtl="0" fontAlgn="base">
        <a:spcBef>
          <a:spcPct val="0"/>
        </a:spcBef>
        <a:spcAft>
          <a:spcPct val="0"/>
        </a:spcAft>
        <a:defRPr sz="4200">
          <a:solidFill>
            <a:srgbClr val="D5D4D6"/>
          </a:solidFill>
          <a:latin typeface="+mj-lt"/>
          <a:ea typeface="+mj-ea"/>
          <a:cs typeface="+mj-cs"/>
          <a:sym typeface="Helvetica Neue Bold Condensed" charset="0"/>
        </a:defRPr>
      </a:lvl1pPr>
      <a:lvl2pPr algn="l" rtl="0" fontAlgn="base">
        <a:spcBef>
          <a:spcPct val="0"/>
        </a:spcBef>
        <a:spcAft>
          <a:spcPct val="0"/>
        </a:spcAft>
        <a:defRPr sz="4200">
          <a:solidFill>
            <a:srgbClr val="D5D4D6"/>
          </a:solidFill>
          <a:latin typeface="Helvetica Neue Bold Condensed" charset="0"/>
          <a:ea typeface="ヒラギノ角ゴ ProN W6" charset="0"/>
          <a:cs typeface="ヒラギノ角ゴ ProN W6" charset="0"/>
          <a:sym typeface="Helvetica Neue Bold Condensed" charset="0"/>
        </a:defRPr>
      </a:lvl2pPr>
      <a:lvl3pPr algn="l" rtl="0" fontAlgn="base">
        <a:spcBef>
          <a:spcPct val="0"/>
        </a:spcBef>
        <a:spcAft>
          <a:spcPct val="0"/>
        </a:spcAft>
        <a:defRPr sz="4200">
          <a:solidFill>
            <a:srgbClr val="D5D4D6"/>
          </a:solidFill>
          <a:latin typeface="Helvetica Neue Bold Condensed" charset="0"/>
          <a:ea typeface="ヒラギノ角ゴ ProN W6" charset="0"/>
          <a:cs typeface="ヒラギノ角ゴ ProN W6" charset="0"/>
          <a:sym typeface="Helvetica Neue Bold Condensed" charset="0"/>
        </a:defRPr>
      </a:lvl3pPr>
      <a:lvl4pPr algn="l" rtl="0" fontAlgn="base">
        <a:spcBef>
          <a:spcPct val="0"/>
        </a:spcBef>
        <a:spcAft>
          <a:spcPct val="0"/>
        </a:spcAft>
        <a:defRPr sz="4200">
          <a:solidFill>
            <a:srgbClr val="D5D4D6"/>
          </a:solidFill>
          <a:latin typeface="Helvetica Neue Bold Condensed" charset="0"/>
          <a:ea typeface="ヒラギノ角ゴ ProN W6" charset="0"/>
          <a:cs typeface="ヒラギノ角ゴ ProN W6" charset="0"/>
          <a:sym typeface="Helvetica Neue Bold Condensed" charset="0"/>
        </a:defRPr>
      </a:lvl4pPr>
      <a:lvl5pPr algn="l" rtl="0" fontAlgn="base">
        <a:spcBef>
          <a:spcPct val="0"/>
        </a:spcBef>
        <a:spcAft>
          <a:spcPct val="0"/>
        </a:spcAft>
        <a:defRPr sz="4200">
          <a:solidFill>
            <a:srgbClr val="D5D4D6"/>
          </a:solidFill>
          <a:latin typeface="Helvetica Neue Bold Condensed" charset="0"/>
          <a:ea typeface="ヒラギノ角ゴ ProN W6" charset="0"/>
          <a:cs typeface="ヒラギノ角ゴ ProN W6" charset="0"/>
          <a:sym typeface="Helvetica Neue Bold Condensed" charset="0"/>
        </a:defRPr>
      </a:lvl5pPr>
      <a:lvl6pPr marL="457200" algn="l" rtl="0" fontAlgn="base">
        <a:spcBef>
          <a:spcPct val="0"/>
        </a:spcBef>
        <a:spcAft>
          <a:spcPct val="0"/>
        </a:spcAft>
        <a:defRPr sz="4200">
          <a:solidFill>
            <a:srgbClr val="D5D4D6"/>
          </a:solidFill>
          <a:latin typeface="Helvetica Neue Bold Condensed" charset="0"/>
          <a:ea typeface="ヒラギノ角ゴ ProN W6" charset="0"/>
          <a:cs typeface="ヒラギノ角ゴ ProN W6" charset="0"/>
          <a:sym typeface="Helvetica Neue Bold Condensed" charset="0"/>
        </a:defRPr>
      </a:lvl6pPr>
      <a:lvl7pPr marL="914400" algn="l" rtl="0" fontAlgn="base">
        <a:spcBef>
          <a:spcPct val="0"/>
        </a:spcBef>
        <a:spcAft>
          <a:spcPct val="0"/>
        </a:spcAft>
        <a:defRPr sz="4200">
          <a:solidFill>
            <a:srgbClr val="D5D4D6"/>
          </a:solidFill>
          <a:latin typeface="Helvetica Neue Bold Condensed" charset="0"/>
          <a:ea typeface="ヒラギノ角ゴ ProN W6" charset="0"/>
          <a:cs typeface="ヒラギノ角ゴ ProN W6" charset="0"/>
          <a:sym typeface="Helvetica Neue Bold Condensed" charset="0"/>
        </a:defRPr>
      </a:lvl7pPr>
      <a:lvl8pPr marL="1371600" algn="l" rtl="0" fontAlgn="base">
        <a:spcBef>
          <a:spcPct val="0"/>
        </a:spcBef>
        <a:spcAft>
          <a:spcPct val="0"/>
        </a:spcAft>
        <a:defRPr sz="4200">
          <a:solidFill>
            <a:srgbClr val="D5D4D6"/>
          </a:solidFill>
          <a:latin typeface="Helvetica Neue Bold Condensed" charset="0"/>
          <a:ea typeface="ヒラギノ角ゴ ProN W6" charset="0"/>
          <a:cs typeface="ヒラギノ角ゴ ProN W6" charset="0"/>
          <a:sym typeface="Helvetica Neue Bold Condensed" charset="0"/>
        </a:defRPr>
      </a:lvl8pPr>
      <a:lvl9pPr marL="1828800" algn="l" rtl="0" fontAlgn="base">
        <a:spcBef>
          <a:spcPct val="0"/>
        </a:spcBef>
        <a:spcAft>
          <a:spcPct val="0"/>
        </a:spcAft>
        <a:defRPr sz="4200">
          <a:solidFill>
            <a:srgbClr val="D5D4D6"/>
          </a:solidFill>
          <a:latin typeface="Helvetica Neue Bold Condensed" charset="0"/>
          <a:ea typeface="ヒラギノ角ゴ ProN W6" charset="0"/>
          <a:cs typeface="ヒラギノ角ゴ ProN W6" charset="0"/>
          <a:sym typeface="Helvetica Neue Bold Condensed" charset="0"/>
        </a:defRPr>
      </a:lvl9pPr>
    </p:titleStyle>
    <p:bodyStyle>
      <a:lvl1pPr algn="l" rtl="0" fontAlgn="base">
        <a:spcBef>
          <a:spcPct val="0"/>
        </a:spcBef>
        <a:spcAft>
          <a:spcPct val="0"/>
        </a:spcAft>
        <a:defRPr sz="2400">
          <a:solidFill>
            <a:srgbClr val="5483A6"/>
          </a:solidFill>
          <a:latin typeface="+mn-lt"/>
          <a:ea typeface="+mn-ea"/>
          <a:cs typeface="+mn-cs"/>
          <a:sym typeface="Helvetica Neue Bold Condensed" charset="0"/>
        </a:defRPr>
      </a:lvl1pPr>
      <a:lvl2pPr algn="l" rtl="0" fontAlgn="base">
        <a:spcBef>
          <a:spcPct val="0"/>
        </a:spcBef>
        <a:spcAft>
          <a:spcPct val="0"/>
        </a:spcAft>
        <a:defRPr sz="2400">
          <a:solidFill>
            <a:srgbClr val="5483A6"/>
          </a:solidFill>
          <a:latin typeface="+mn-lt"/>
          <a:ea typeface="+mn-ea"/>
          <a:cs typeface="+mn-cs"/>
          <a:sym typeface="Helvetica Neue Bold Condensed" charset="0"/>
        </a:defRPr>
      </a:lvl2pPr>
      <a:lvl3pPr algn="l" rtl="0" fontAlgn="base">
        <a:spcBef>
          <a:spcPct val="0"/>
        </a:spcBef>
        <a:spcAft>
          <a:spcPct val="0"/>
        </a:spcAft>
        <a:defRPr sz="2400">
          <a:solidFill>
            <a:srgbClr val="5483A6"/>
          </a:solidFill>
          <a:latin typeface="+mn-lt"/>
          <a:ea typeface="+mn-ea"/>
          <a:cs typeface="+mn-cs"/>
          <a:sym typeface="Helvetica Neue Bold Condensed" charset="0"/>
        </a:defRPr>
      </a:lvl3pPr>
      <a:lvl4pPr algn="l" rtl="0" fontAlgn="base">
        <a:spcBef>
          <a:spcPct val="0"/>
        </a:spcBef>
        <a:spcAft>
          <a:spcPct val="0"/>
        </a:spcAft>
        <a:defRPr sz="2400">
          <a:solidFill>
            <a:srgbClr val="5483A6"/>
          </a:solidFill>
          <a:latin typeface="+mn-lt"/>
          <a:ea typeface="+mn-ea"/>
          <a:cs typeface="+mn-cs"/>
          <a:sym typeface="Helvetica Neue Bold Condensed" charset="0"/>
        </a:defRPr>
      </a:lvl4pPr>
      <a:lvl5pPr algn="l" rtl="0" fontAlgn="base">
        <a:spcBef>
          <a:spcPct val="0"/>
        </a:spcBef>
        <a:spcAft>
          <a:spcPct val="0"/>
        </a:spcAft>
        <a:defRPr sz="2400">
          <a:solidFill>
            <a:srgbClr val="5483A6"/>
          </a:solidFill>
          <a:latin typeface="+mn-lt"/>
          <a:ea typeface="+mn-ea"/>
          <a:cs typeface="+mn-cs"/>
          <a:sym typeface="Helvetica Neue Bold Condensed" charset="0"/>
        </a:defRPr>
      </a:lvl5pPr>
      <a:lvl6pPr marL="457200" algn="l" rtl="0" fontAlgn="base">
        <a:spcBef>
          <a:spcPct val="0"/>
        </a:spcBef>
        <a:spcAft>
          <a:spcPct val="0"/>
        </a:spcAft>
        <a:defRPr sz="2400">
          <a:solidFill>
            <a:srgbClr val="5483A6"/>
          </a:solidFill>
          <a:latin typeface="+mn-lt"/>
          <a:ea typeface="+mn-ea"/>
          <a:cs typeface="+mn-cs"/>
          <a:sym typeface="Helvetica Neue Bold Condensed" charset="0"/>
        </a:defRPr>
      </a:lvl6pPr>
      <a:lvl7pPr marL="914400" algn="l" rtl="0" fontAlgn="base">
        <a:spcBef>
          <a:spcPct val="0"/>
        </a:spcBef>
        <a:spcAft>
          <a:spcPct val="0"/>
        </a:spcAft>
        <a:defRPr sz="2400">
          <a:solidFill>
            <a:srgbClr val="5483A6"/>
          </a:solidFill>
          <a:latin typeface="+mn-lt"/>
          <a:ea typeface="+mn-ea"/>
          <a:cs typeface="+mn-cs"/>
          <a:sym typeface="Helvetica Neue Bold Condensed" charset="0"/>
        </a:defRPr>
      </a:lvl7pPr>
      <a:lvl8pPr marL="1371600" algn="l" rtl="0" fontAlgn="base">
        <a:spcBef>
          <a:spcPct val="0"/>
        </a:spcBef>
        <a:spcAft>
          <a:spcPct val="0"/>
        </a:spcAft>
        <a:defRPr sz="2400">
          <a:solidFill>
            <a:srgbClr val="5483A6"/>
          </a:solidFill>
          <a:latin typeface="+mn-lt"/>
          <a:ea typeface="+mn-ea"/>
          <a:cs typeface="+mn-cs"/>
          <a:sym typeface="Helvetica Neue Bold Condensed" charset="0"/>
        </a:defRPr>
      </a:lvl8pPr>
      <a:lvl9pPr marL="1828800" algn="l" rtl="0" fontAlgn="base">
        <a:spcBef>
          <a:spcPct val="0"/>
        </a:spcBef>
        <a:spcAft>
          <a:spcPct val="0"/>
        </a:spcAft>
        <a:defRPr sz="2400">
          <a:solidFill>
            <a:srgbClr val="5483A6"/>
          </a:solidFill>
          <a:latin typeface="+mn-lt"/>
          <a:ea typeface="+mn-ea"/>
          <a:cs typeface="+mn-cs"/>
          <a:sym typeface="Helvetica Neue Bold Condensed"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4337" name="Rectangle 1"/>
          <p:cNvSpPr>
            <a:spLocks/>
          </p:cNvSpPr>
          <p:nvPr/>
        </p:nvSpPr>
        <p:spPr bwMode="auto">
          <a:xfrm>
            <a:off x="282575" y="279400"/>
            <a:ext cx="12446000" cy="9220200"/>
          </a:xfrm>
          <a:prstGeom prst="rect">
            <a:avLst/>
          </a:prstGeom>
          <a:noFill/>
          <a:ln w="25400" cap="flat">
            <a:solidFill>
              <a:srgbClr val="908F95"/>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4338" name="Line 2"/>
          <p:cNvSpPr>
            <a:spLocks noChangeShapeType="1"/>
          </p:cNvSpPr>
          <p:nvPr/>
        </p:nvSpPr>
        <p:spPr bwMode="auto">
          <a:xfrm>
            <a:off x="277813" y="8356600"/>
            <a:ext cx="12458700" cy="0"/>
          </a:xfrm>
          <a:prstGeom prst="line">
            <a:avLst/>
          </a:prstGeom>
          <a:noFill/>
          <a:ln w="25400" cap="flat">
            <a:solidFill>
              <a:srgbClr val="908F95"/>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4339" name="Rectangle 3"/>
          <p:cNvSpPr>
            <a:spLocks noGrp="1" noChangeArrowheads="1"/>
          </p:cNvSpPr>
          <p:nvPr>
            <p:ph type="body" idx="1"/>
          </p:nvPr>
        </p:nvSpPr>
        <p:spPr bwMode="auto">
          <a:xfrm>
            <a:off x="368300" y="9017000"/>
            <a:ext cx="108458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t" anchorCtr="0" compatLnSpc="1">
            <a:prstTxWarp prst="textNoShape">
              <a:avLst/>
            </a:prstTxWarp>
          </a:bodyPr>
          <a:lstStyle/>
          <a:p>
            <a:pPr lvl="0"/>
            <a:r>
              <a:rPr lang="en-US">
                <a:sym typeface="Helvetica Neue Bold Condensed" charset="0"/>
              </a:rPr>
              <a:t>Click to edit Master text styles</a:t>
            </a:r>
          </a:p>
          <a:p>
            <a:pPr lvl="1"/>
            <a:r>
              <a:rPr lang="en-US">
                <a:sym typeface="Helvetica Neue Bold Condensed" charset="0"/>
              </a:rPr>
              <a:t>Second level</a:t>
            </a:r>
          </a:p>
          <a:p>
            <a:pPr lvl="2"/>
            <a:r>
              <a:rPr lang="en-US">
                <a:sym typeface="Helvetica Neue Bold Condensed" charset="0"/>
              </a:rPr>
              <a:t>Third level</a:t>
            </a:r>
          </a:p>
          <a:p>
            <a:pPr lvl="3"/>
            <a:r>
              <a:rPr lang="en-US">
                <a:sym typeface="Helvetica Neue Bold Condensed" charset="0"/>
              </a:rPr>
              <a:t>Fourth level</a:t>
            </a:r>
          </a:p>
          <a:p>
            <a:pPr lvl="4"/>
            <a:r>
              <a:rPr lang="en-US">
                <a:sym typeface="Helvetica Neue Bold Condensed" charset="0"/>
              </a:rPr>
              <a:t>Fifth level</a:t>
            </a:r>
          </a:p>
        </p:txBody>
      </p:sp>
      <p:sp>
        <p:nvSpPr>
          <p:cNvPr id="14340" name="Rectangle 4"/>
          <p:cNvSpPr>
            <a:spLocks noGrp="1" noChangeArrowheads="1"/>
          </p:cNvSpPr>
          <p:nvPr>
            <p:ph type="title"/>
          </p:nvPr>
        </p:nvSpPr>
        <p:spPr bwMode="auto">
          <a:xfrm>
            <a:off x="368300" y="8369300"/>
            <a:ext cx="10845800" cy="66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b" anchorCtr="0" compatLnSpc="1">
            <a:prstTxWarp prst="textNoShape">
              <a:avLst/>
            </a:prstTxWarp>
          </a:bodyPr>
          <a:lstStyle/>
          <a:p>
            <a:pPr lvl="0"/>
            <a:r>
              <a:rPr lang="en-US">
                <a:sym typeface="Helvetica Neue Bold Condensed" charset="0"/>
              </a:rPr>
              <a:t>Click to edit Master title style</a:t>
            </a:r>
          </a:p>
        </p:txBody>
      </p:sp>
    </p:spTree>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transition/>
  <p:txStyles>
    <p:titleStyle>
      <a:lvl1pPr algn="l" rtl="0" fontAlgn="base">
        <a:spcBef>
          <a:spcPct val="0"/>
        </a:spcBef>
        <a:spcAft>
          <a:spcPct val="0"/>
        </a:spcAft>
        <a:defRPr sz="4200">
          <a:solidFill>
            <a:srgbClr val="D5D4D6"/>
          </a:solidFill>
          <a:latin typeface="+mj-lt"/>
          <a:ea typeface="+mj-ea"/>
          <a:cs typeface="+mj-cs"/>
          <a:sym typeface="Helvetica Neue Bold Condensed" charset="0"/>
        </a:defRPr>
      </a:lvl1pPr>
      <a:lvl2pPr algn="l" rtl="0" fontAlgn="base">
        <a:spcBef>
          <a:spcPct val="0"/>
        </a:spcBef>
        <a:spcAft>
          <a:spcPct val="0"/>
        </a:spcAft>
        <a:defRPr sz="4200">
          <a:solidFill>
            <a:srgbClr val="D5D4D6"/>
          </a:solidFill>
          <a:latin typeface="Helvetica Neue Bold Condensed" charset="0"/>
          <a:ea typeface="ヒラギノ角ゴ ProN W6" charset="0"/>
          <a:cs typeface="ヒラギノ角ゴ ProN W6" charset="0"/>
          <a:sym typeface="Helvetica Neue Bold Condensed" charset="0"/>
        </a:defRPr>
      </a:lvl2pPr>
      <a:lvl3pPr algn="l" rtl="0" fontAlgn="base">
        <a:spcBef>
          <a:spcPct val="0"/>
        </a:spcBef>
        <a:spcAft>
          <a:spcPct val="0"/>
        </a:spcAft>
        <a:defRPr sz="4200">
          <a:solidFill>
            <a:srgbClr val="D5D4D6"/>
          </a:solidFill>
          <a:latin typeface="Helvetica Neue Bold Condensed" charset="0"/>
          <a:ea typeface="ヒラギノ角ゴ ProN W6" charset="0"/>
          <a:cs typeface="ヒラギノ角ゴ ProN W6" charset="0"/>
          <a:sym typeface="Helvetica Neue Bold Condensed" charset="0"/>
        </a:defRPr>
      </a:lvl3pPr>
      <a:lvl4pPr algn="l" rtl="0" fontAlgn="base">
        <a:spcBef>
          <a:spcPct val="0"/>
        </a:spcBef>
        <a:spcAft>
          <a:spcPct val="0"/>
        </a:spcAft>
        <a:defRPr sz="4200">
          <a:solidFill>
            <a:srgbClr val="D5D4D6"/>
          </a:solidFill>
          <a:latin typeface="Helvetica Neue Bold Condensed" charset="0"/>
          <a:ea typeface="ヒラギノ角ゴ ProN W6" charset="0"/>
          <a:cs typeface="ヒラギノ角ゴ ProN W6" charset="0"/>
          <a:sym typeface="Helvetica Neue Bold Condensed" charset="0"/>
        </a:defRPr>
      </a:lvl4pPr>
      <a:lvl5pPr algn="l" rtl="0" fontAlgn="base">
        <a:spcBef>
          <a:spcPct val="0"/>
        </a:spcBef>
        <a:spcAft>
          <a:spcPct val="0"/>
        </a:spcAft>
        <a:defRPr sz="4200">
          <a:solidFill>
            <a:srgbClr val="D5D4D6"/>
          </a:solidFill>
          <a:latin typeface="Helvetica Neue Bold Condensed" charset="0"/>
          <a:ea typeface="ヒラギノ角ゴ ProN W6" charset="0"/>
          <a:cs typeface="ヒラギノ角ゴ ProN W6" charset="0"/>
          <a:sym typeface="Helvetica Neue Bold Condensed" charset="0"/>
        </a:defRPr>
      </a:lvl5pPr>
      <a:lvl6pPr marL="457200" algn="l" rtl="0" fontAlgn="base">
        <a:spcBef>
          <a:spcPct val="0"/>
        </a:spcBef>
        <a:spcAft>
          <a:spcPct val="0"/>
        </a:spcAft>
        <a:defRPr sz="4200">
          <a:solidFill>
            <a:srgbClr val="D5D4D6"/>
          </a:solidFill>
          <a:latin typeface="Helvetica Neue Bold Condensed" charset="0"/>
          <a:ea typeface="ヒラギノ角ゴ ProN W6" charset="0"/>
          <a:cs typeface="ヒラギノ角ゴ ProN W6" charset="0"/>
          <a:sym typeface="Helvetica Neue Bold Condensed" charset="0"/>
        </a:defRPr>
      </a:lvl6pPr>
      <a:lvl7pPr marL="914400" algn="l" rtl="0" fontAlgn="base">
        <a:spcBef>
          <a:spcPct val="0"/>
        </a:spcBef>
        <a:spcAft>
          <a:spcPct val="0"/>
        </a:spcAft>
        <a:defRPr sz="4200">
          <a:solidFill>
            <a:srgbClr val="D5D4D6"/>
          </a:solidFill>
          <a:latin typeface="Helvetica Neue Bold Condensed" charset="0"/>
          <a:ea typeface="ヒラギノ角ゴ ProN W6" charset="0"/>
          <a:cs typeface="ヒラギノ角ゴ ProN W6" charset="0"/>
          <a:sym typeface="Helvetica Neue Bold Condensed" charset="0"/>
        </a:defRPr>
      </a:lvl7pPr>
      <a:lvl8pPr marL="1371600" algn="l" rtl="0" fontAlgn="base">
        <a:spcBef>
          <a:spcPct val="0"/>
        </a:spcBef>
        <a:spcAft>
          <a:spcPct val="0"/>
        </a:spcAft>
        <a:defRPr sz="4200">
          <a:solidFill>
            <a:srgbClr val="D5D4D6"/>
          </a:solidFill>
          <a:latin typeface="Helvetica Neue Bold Condensed" charset="0"/>
          <a:ea typeface="ヒラギノ角ゴ ProN W6" charset="0"/>
          <a:cs typeface="ヒラギノ角ゴ ProN W6" charset="0"/>
          <a:sym typeface="Helvetica Neue Bold Condensed" charset="0"/>
        </a:defRPr>
      </a:lvl8pPr>
      <a:lvl9pPr marL="1828800" algn="l" rtl="0" fontAlgn="base">
        <a:spcBef>
          <a:spcPct val="0"/>
        </a:spcBef>
        <a:spcAft>
          <a:spcPct val="0"/>
        </a:spcAft>
        <a:defRPr sz="4200">
          <a:solidFill>
            <a:srgbClr val="D5D4D6"/>
          </a:solidFill>
          <a:latin typeface="Helvetica Neue Bold Condensed" charset="0"/>
          <a:ea typeface="ヒラギノ角ゴ ProN W6" charset="0"/>
          <a:cs typeface="ヒラギノ角ゴ ProN W6" charset="0"/>
          <a:sym typeface="Helvetica Neue Bold Condensed" charset="0"/>
        </a:defRPr>
      </a:lvl9pPr>
    </p:titleStyle>
    <p:bodyStyle>
      <a:lvl1pPr algn="l" rtl="0" fontAlgn="base">
        <a:spcBef>
          <a:spcPct val="0"/>
        </a:spcBef>
        <a:spcAft>
          <a:spcPct val="0"/>
        </a:spcAft>
        <a:defRPr sz="2400">
          <a:solidFill>
            <a:srgbClr val="5483A6"/>
          </a:solidFill>
          <a:latin typeface="+mn-lt"/>
          <a:ea typeface="+mn-ea"/>
          <a:cs typeface="+mn-cs"/>
          <a:sym typeface="Helvetica Neue Bold Condensed" charset="0"/>
        </a:defRPr>
      </a:lvl1pPr>
      <a:lvl2pPr algn="l" rtl="0" fontAlgn="base">
        <a:spcBef>
          <a:spcPct val="0"/>
        </a:spcBef>
        <a:spcAft>
          <a:spcPct val="0"/>
        </a:spcAft>
        <a:defRPr sz="2400">
          <a:solidFill>
            <a:srgbClr val="5483A6"/>
          </a:solidFill>
          <a:latin typeface="+mn-lt"/>
          <a:ea typeface="+mn-ea"/>
          <a:cs typeface="+mn-cs"/>
          <a:sym typeface="Helvetica Neue Bold Condensed" charset="0"/>
        </a:defRPr>
      </a:lvl2pPr>
      <a:lvl3pPr algn="l" rtl="0" fontAlgn="base">
        <a:spcBef>
          <a:spcPct val="0"/>
        </a:spcBef>
        <a:spcAft>
          <a:spcPct val="0"/>
        </a:spcAft>
        <a:defRPr sz="2400">
          <a:solidFill>
            <a:srgbClr val="5483A6"/>
          </a:solidFill>
          <a:latin typeface="+mn-lt"/>
          <a:ea typeface="+mn-ea"/>
          <a:cs typeface="+mn-cs"/>
          <a:sym typeface="Helvetica Neue Bold Condensed" charset="0"/>
        </a:defRPr>
      </a:lvl3pPr>
      <a:lvl4pPr algn="l" rtl="0" fontAlgn="base">
        <a:spcBef>
          <a:spcPct val="0"/>
        </a:spcBef>
        <a:spcAft>
          <a:spcPct val="0"/>
        </a:spcAft>
        <a:defRPr sz="2400">
          <a:solidFill>
            <a:srgbClr val="5483A6"/>
          </a:solidFill>
          <a:latin typeface="+mn-lt"/>
          <a:ea typeface="+mn-ea"/>
          <a:cs typeface="+mn-cs"/>
          <a:sym typeface="Helvetica Neue Bold Condensed" charset="0"/>
        </a:defRPr>
      </a:lvl4pPr>
      <a:lvl5pPr algn="l" rtl="0" fontAlgn="base">
        <a:spcBef>
          <a:spcPct val="0"/>
        </a:spcBef>
        <a:spcAft>
          <a:spcPct val="0"/>
        </a:spcAft>
        <a:defRPr sz="2400">
          <a:solidFill>
            <a:srgbClr val="5483A6"/>
          </a:solidFill>
          <a:latin typeface="+mn-lt"/>
          <a:ea typeface="+mn-ea"/>
          <a:cs typeface="+mn-cs"/>
          <a:sym typeface="Helvetica Neue Bold Condensed" charset="0"/>
        </a:defRPr>
      </a:lvl5pPr>
      <a:lvl6pPr marL="457200" algn="l" rtl="0" fontAlgn="base">
        <a:spcBef>
          <a:spcPct val="0"/>
        </a:spcBef>
        <a:spcAft>
          <a:spcPct val="0"/>
        </a:spcAft>
        <a:defRPr sz="2400">
          <a:solidFill>
            <a:srgbClr val="5483A6"/>
          </a:solidFill>
          <a:latin typeface="+mn-lt"/>
          <a:ea typeface="+mn-ea"/>
          <a:cs typeface="+mn-cs"/>
          <a:sym typeface="Helvetica Neue Bold Condensed" charset="0"/>
        </a:defRPr>
      </a:lvl6pPr>
      <a:lvl7pPr marL="914400" algn="l" rtl="0" fontAlgn="base">
        <a:spcBef>
          <a:spcPct val="0"/>
        </a:spcBef>
        <a:spcAft>
          <a:spcPct val="0"/>
        </a:spcAft>
        <a:defRPr sz="2400">
          <a:solidFill>
            <a:srgbClr val="5483A6"/>
          </a:solidFill>
          <a:latin typeface="+mn-lt"/>
          <a:ea typeface="+mn-ea"/>
          <a:cs typeface="+mn-cs"/>
          <a:sym typeface="Helvetica Neue Bold Condensed" charset="0"/>
        </a:defRPr>
      </a:lvl7pPr>
      <a:lvl8pPr marL="1371600" algn="l" rtl="0" fontAlgn="base">
        <a:spcBef>
          <a:spcPct val="0"/>
        </a:spcBef>
        <a:spcAft>
          <a:spcPct val="0"/>
        </a:spcAft>
        <a:defRPr sz="2400">
          <a:solidFill>
            <a:srgbClr val="5483A6"/>
          </a:solidFill>
          <a:latin typeface="+mn-lt"/>
          <a:ea typeface="+mn-ea"/>
          <a:cs typeface="+mn-cs"/>
          <a:sym typeface="Helvetica Neue Bold Condensed" charset="0"/>
        </a:defRPr>
      </a:lvl8pPr>
      <a:lvl9pPr marL="1828800" algn="l" rtl="0" fontAlgn="base">
        <a:spcBef>
          <a:spcPct val="0"/>
        </a:spcBef>
        <a:spcAft>
          <a:spcPct val="0"/>
        </a:spcAft>
        <a:defRPr sz="2400">
          <a:solidFill>
            <a:srgbClr val="5483A6"/>
          </a:solidFill>
          <a:latin typeface="+mn-lt"/>
          <a:ea typeface="+mn-ea"/>
          <a:cs typeface="+mn-cs"/>
          <a:sym typeface="Helvetica Neue Bold Condensed"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5361" name="Rectangle 1"/>
          <p:cNvSpPr>
            <a:spLocks/>
          </p:cNvSpPr>
          <p:nvPr/>
        </p:nvSpPr>
        <p:spPr bwMode="auto">
          <a:xfrm>
            <a:off x="282575" y="279400"/>
            <a:ext cx="12446000" cy="9220200"/>
          </a:xfrm>
          <a:prstGeom prst="rect">
            <a:avLst/>
          </a:prstGeom>
          <a:noFill/>
          <a:ln w="25400" cap="flat">
            <a:solidFill>
              <a:srgbClr val="908F95"/>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5362" name="Line 2"/>
          <p:cNvSpPr>
            <a:spLocks noChangeShapeType="1"/>
          </p:cNvSpPr>
          <p:nvPr/>
        </p:nvSpPr>
        <p:spPr bwMode="auto">
          <a:xfrm>
            <a:off x="277813" y="8356600"/>
            <a:ext cx="12458700" cy="0"/>
          </a:xfrm>
          <a:prstGeom prst="line">
            <a:avLst/>
          </a:prstGeom>
          <a:noFill/>
          <a:ln w="25400" cap="flat">
            <a:solidFill>
              <a:srgbClr val="908F95"/>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5363" name="Rectangle 3"/>
          <p:cNvSpPr>
            <a:spLocks noGrp="1" noChangeArrowheads="1"/>
          </p:cNvSpPr>
          <p:nvPr>
            <p:ph type="body" idx="1"/>
          </p:nvPr>
        </p:nvSpPr>
        <p:spPr bwMode="auto">
          <a:xfrm>
            <a:off x="368300" y="9017000"/>
            <a:ext cx="108458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t" anchorCtr="0" compatLnSpc="1">
            <a:prstTxWarp prst="textNoShape">
              <a:avLst/>
            </a:prstTxWarp>
          </a:bodyPr>
          <a:lstStyle/>
          <a:p>
            <a:pPr lvl="0"/>
            <a:r>
              <a:rPr lang="en-US">
                <a:sym typeface="Helvetica Neue Bold Condensed" charset="0"/>
              </a:rPr>
              <a:t>Click to edit Master text styles</a:t>
            </a:r>
          </a:p>
          <a:p>
            <a:pPr lvl="1"/>
            <a:r>
              <a:rPr lang="en-US">
                <a:sym typeface="Helvetica Neue Bold Condensed" charset="0"/>
              </a:rPr>
              <a:t>Second level</a:t>
            </a:r>
          </a:p>
          <a:p>
            <a:pPr lvl="2"/>
            <a:r>
              <a:rPr lang="en-US">
                <a:sym typeface="Helvetica Neue Bold Condensed" charset="0"/>
              </a:rPr>
              <a:t>Third level</a:t>
            </a:r>
          </a:p>
          <a:p>
            <a:pPr lvl="3"/>
            <a:r>
              <a:rPr lang="en-US">
                <a:sym typeface="Helvetica Neue Bold Condensed" charset="0"/>
              </a:rPr>
              <a:t>Fourth level</a:t>
            </a:r>
          </a:p>
          <a:p>
            <a:pPr lvl="4"/>
            <a:r>
              <a:rPr lang="en-US">
                <a:sym typeface="Helvetica Neue Bold Condensed" charset="0"/>
              </a:rPr>
              <a:t>Fifth level</a:t>
            </a:r>
          </a:p>
        </p:txBody>
      </p:sp>
      <p:sp>
        <p:nvSpPr>
          <p:cNvPr id="15364" name="Rectangle 4"/>
          <p:cNvSpPr>
            <a:spLocks noGrp="1" noChangeArrowheads="1"/>
          </p:cNvSpPr>
          <p:nvPr>
            <p:ph type="title"/>
          </p:nvPr>
        </p:nvSpPr>
        <p:spPr bwMode="auto">
          <a:xfrm>
            <a:off x="368300" y="8369300"/>
            <a:ext cx="10845800" cy="66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b" anchorCtr="0" compatLnSpc="1">
            <a:prstTxWarp prst="textNoShape">
              <a:avLst/>
            </a:prstTxWarp>
          </a:bodyPr>
          <a:lstStyle/>
          <a:p>
            <a:pPr lvl="0"/>
            <a:r>
              <a:rPr lang="en-US">
                <a:sym typeface="Helvetica Neue Bold Condensed" charset="0"/>
              </a:rPr>
              <a:t>Click to edit Master title style</a:t>
            </a:r>
          </a:p>
        </p:txBody>
      </p:sp>
    </p:spTree>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transition/>
  <p:txStyles>
    <p:titleStyle>
      <a:lvl1pPr algn="l" rtl="0" fontAlgn="base">
        <a:spcBef>
          <a:spcPct val="0"/>
        </a:spcBef>
        <a:spcAft>
          <a:spcPct val="0"/>
        </a:spcAft>
        <a:defRPr sz="4200">
          <a:solidFill>
            <a:srgbClr val="D5D4D6"/>
          </a:solidFill>
          <a:latin typeface="+mj-lt"/>
          <a:ea typeface="+mj-ea"/>
          <a:cs typeface="+mj-cs"/>
          <a:sym typeface="Helvetica Neue Bold Condensed" charset="0"/>
        </a:defRPr>
      </a:lvl1pPr>
      <a:lvl2pPr algn="l" rtl="0" fontAlgn="base">
        <a:spcBef>
          <a:spcPct val="0"/>
        </a:spcBef>
        <a:spcAft>
          <a:spcPct val="0"/>
        </a:spcAft>
        <a:defRPr sz="4200">
          <a:solidFill>
            <a:srgbClr val="D5D4D6"/>
          </a:solidFill>
          <a:latin typeface="Helvetica Neue Bold Condensed" charset="0"/>
          <a:ea typeface="ヒラギノ角ゴ ProN W6" charset="0"/>
          <a:cs typeface="ヒラギノ角ゴ ProN W6" charset="0"/>
          <a:sym typeface="Helvetica Neue Bold Condensed" charset="0"/>
        </a:defRPr>
      </a:lvl2pPr>
      <a:lvl3pPr algn="l" rtl="0" fontAlgn="base">
        <a:spcBef>
          <a:spcPct val="0"/>
        </a:spcBef>
        <a:spcAft>
          <a:spcPct val="0"/>
        </a:spcAft>
        <a:defRPr sz="4200">
          <a:solidFill>
            <a:srgbClr val="D5D4D6"/>
          </a:solidFill>
          <a:latin typeface="Helvetica Neue Bold Condensed" charset="0"/>
          <a:ea typeface="ヒラギノ角ゴ ProN W6" charset="0"/>
          <a:cs typeface="ヒラギノ角ゴ ProN W6" charset="0"/>
          <a:sym typeface="Helvetica Neue Bold Condensed" charset="0"/>
        </a:defRPr>
      </a:lvl3pPr>
      <a:lvl4pPr algn="l" rtl="0" fontAlgn="base">
        <a:spcBef>
          <a:spcPct val="0"/>
        </a:spcBef>
        <a:spcAft>
          <a:spcPct val="0"/>
        </a:spcAft>
        <a:defRPr sz="4200">
          <a:solidFill>
            <a:srgbClr val="D5D4D6"/>
          </a:solidFill>
          <a:latin typeface="Helvetica Neue Bold Condensed" charset="0"/>
          <a:ea typeface="ヒラギノ角ゴ ProN W6" charset="0"/>
          <a:cs typeface="ヒラギノ角ゴ ProN W6" charset="0"/>
          <a:sym typeface="Helvetica Neue Bold Condensed" charset="0"/>
        </a:defRPr>
      </a:lvl4pPr>
      <a:lvl5pPr algn="l" rtl="0" fontAlgn="base">
        <a:spcBef>
          <a:spcPct val="0"/>
        </a:spcBef>
        <a:spcAft>
          <a:spcPct val="0"/>
        </a:spcAft>
        <a:defRPr sz="4200">
          <a:solidFill>
            <a:srgbClr val="D5D4D6"/>
          </a:solidFill>
          <a:latin typeface="Helvetica Neue Bold Condensed" charset="0"/>
          <a:ea typeface="ヒラギノ角ゴ ProN W6" charset="0"/>
          <a:cs typeface="ヒラギノ角ゴ ProN W6" charset="0"/>
          <a:sym typeface="Helvetica Neue Bold Condensed" charset="0"/>
        </a:defRPr>
      </a:lvl5pPr>
      <a:lvl6pPr marL="457200" algn="l" rtl="0" fontAlgn="base">
        <a:spcBef>
          <a:spcPct val="0"/>
        </a:spcBef>
        <a:spcAft>
          <a:spcPct val="0"/>
        </a:spcAft>
        <a:defRPr sz="4200">
          <a:solidFill>
            <a:srgbClr val="D5D4D6"/>
          </a:solidFill>
          <a:latin typeface="Helvetica Neue Bold Condensed" charset="0"/>
          <a:ea typeface="ヒラギノ角ゴ ProN W6" charset="0"/>
          <a:cs typeface="ヒラギノ角ゴ ProN W6" charset="0"/>
          <a:sym typeface="Helvetica Neue Bold Condensed" charset="0"/>
        </a:defRPr>
      </a:lvl6pPr>
      <a:lvl7pPr marL="914400" algn="l" rtl="0" fontAlgn="base">
        <a:spcBef>
          <a:spcPct val="0"/>
        </a:spcBef>
        <a:spcAft>
          <a:spcPct val="0"/>
        </a:spcAft>
        <a:defRPr sz="4200">
          <a:solidFill>
            <a:srgbClr val="D5D4D6"/>
          </a:solidFill>
          <a:latin typeface="Helvetica Neue Bold Condensed" charset="0"/>
          <a:ea typeface="ヒラギノ角ゴ ProN W6" charset="0"/>
          <a:cs typeface="ヒラギノ角ゴ ProN W6" charset="0"/>
          <a:sym typeface="Helvetica Neue Bold Condensed" charset="0"/>
        </a:defRPr>
      </a:lvl7pPr>
      <a:lvl8pPr marL="1371600" algn="l" rtl="0" fontAlgn="base">
        <a:spcBef>
          <a:spcPct val="0"/>
        </a:spcBef>
        <a:spcAft>
          <a:spcPct val="0"/>
        </a:spcAft>
        <a:defRPr sz="4200">
          <a:solidFill>
            <a:srgbClr val="D5D4D6"/>
          </a:solidFill>
          <a:latin typeface="Helvetica Neue Bold Condensed" charset="0"/>
          <a:ea typeface="ヒラギノ角ゴ ProN W6" charset="0"/>
          <a:cs typeface="ヒラギノ角ゴ ProN W6" charset="0"/>
          <a:sym typeface="Helvetica Neue Bold Condensed" charset="0"/>
        </a:defRPr>
      </a:lvl8pPr>
      <a:lvl9pPr marL="1828800" algn="l" rtl="0" fontAlgn="base">
        <a:spcBef>
          <a:spcPct val="0"/>
        </a:spcBef>
        <a:spcAft>
          <a:spcPct val="0"/>
        </a:spcAft>
        <a:defRPr sz="4200">
          <a:solidFill>
            <a:srgbClr val="D5D4D6"/>
          </a:solidFill>
          <a:latin typeface="Helvetica Neue Bold Condensed" charset="0"/>
          <a:ea typeface="ヒラギノ角ゴ ProN W6" charset="0"/>
          <a:cs typeface="ヒラギノ角ゴ ProN W6" charset="0"/>
          <a:sym typeface="Helvetica Neue Bold Condensed" charset="0"/>
        </a:defRPr>
      </a:lvl9pPr>
    </p:titleStyle>
    <p:bodyStyle>
      <a:lvl1pPr algn="l" rtl="0" fontAlgn="base">
        <a:spcBef>
          <a:spcPct val="0"/>
        </a:spcBef>
        <a:spcAft>
          <a:spcPct val="0"/>
        </a:spcAft>
        <a:defRPr sz="2400">
          <a:solidFill>
            <a:srgbClr val="5483A6"/>
          </a:solidFill>
          <a:latin typeface="+mn-lt"/>
          <a:ea typeface="+mn-ea"/>
          <a:cs typeface="+mn-cs"/>
          <a:sym typeface="Helvetica Neue Bold Condensed" charset="0"/>
        </a:defRPr>
      </a:lvl1pPr>
      <a:lvl2pPr algn="l" rtl="0" fontAlgn="base">
        <a:spcBef>
          <a:spcPct val="0"/>
        </a:spcBef>
        <a:spcAft>
          <a:spcPct val="0"/>
        </a:spcAft>
        <a:defRPr sz="2400">
          <a:solidFill>
            <a:schemeClr val="tx1"/>
          </a:solidFill>
          <a:latin typeface="+mn-lt"/>
          <a:ea typeface="+mn-ea"/>
          <a:cs typeface="+mn-cs"/>
          <a:sym typeface="Helvetica Neue Bold Condensed" charset="0"/>
        </a:defRPr>
      </a:lvl2pPr>
      <a:lvl3pPr algn="l" rtl="0" fontAlgn="base">
        <a:spcBef>
          <a:spcPct val="0"/>
        </a:spcBef>
        <a:spcAft>
          <a:spcPct val="0"/>
        </a:spcAft>
        <a:defRPr sz="2400">
          <a:solidFill>
            <a:schemeClr val="tx1"/>
          </a:solidFill>
          <a:latin typeface="+mn-lt"/>
          <a:ea typeface="+mn-ea"/>
          <a:cs typeface="+mn-cs"/>
          <a:sym typeface="Helvetica Neue Bold Condensed" charset="0"/>
        </a:defRPr>
      </a:lvl3pPr>
      <a:lvl4pPr algn="l" rtl="0" fontAlgn="base">
        <a:spcBef>
          <a:spcPct val="0"/>
        </a:spcBef>
        <a:spcAft>
          <a:spcPct val="0"/>
        </a:spcAft>
        <a:defRPr sz="2400">
          <a:solidFill>
            <a:schemeClr val="tx1"/>
          </a:solidFill>
          <a:latin typeface="+mn-lt"/>
          <a:ea typeface="+mn-ea"/>
          <a:cs typeface="+mn-cs"/>
          <a:sym typeface="Helvetica Neue Bold Condensed" charset="0"/>
        </a:defRPr>
      </a:lvl4pPr>
      <a:lvl5pPr algn="l" rtl="0" fontAlgn="base">
        <a:spcBef>
          <a:spcPct val="0"/>
        </a:spcBef>
        <a:spcAft>
          <a:spcPct val="0"/>
        </a:spcAft>
        <a:defRPr sz="2400">
          <a:solidFill>
            <a:schemeClr val="tx1"/>
          </a:solidFill>
          <a:latin typeface="+mn-lt"/>
          <a:ea typeface="+mn-ea"/>
          <a:cs typeface="+mn-cs"/>
          <a:sym typeface="Helvetica Neue Bold Condensed" charset="0"/>
        </a:defRPr>
      </a:lvl5pPr>
      <a:lvl6pPr marL="457200" algn="l" rtl="0" fontAlgn="base">
        <a:spcBef>
          <a:spcPct val="0"/>
        </a:spcBef>
        <a:spcAft>
          <a:spcPct val="0"/>
        </a:spcAft>
        <a:defRPr sz="2400">
          <a:solidFill>
            <a:schemeClr val="tx1"/>
          </a:solidFill>
          <a:latin typeface="+mn-lt"/>
          <a:ea typeface="+mn-ea"/>
          <a:cs typeface="+mn-cs"/>
          <a:sym typeface="Helvetica Neue Bold Condensed" charset="0"/>
        </a:defRPr>
      </a:lvl6pPr>
      <a:lvl7pPr marL="914400" algn="l" rtl="0" fontAlgn="base">
        <a:spcBef>
          <a:spcPct val="0"/>
        </a:spcBef>
        <a:spcAft>
          <a:spcPct val="0"/>
        </a:spcAft>
        <a:defRPr sz="2400">
          <a:solidFill>
            <a:schemeClr val="tx1"/>
          </a:solidFill>
          <a:latin typeface="+mn-lt"/>
          <a:ea typeface="+mn-ea"/>
          <a:cs typeface="+mn-cs"/>
          <a:sym typeface="Helvetica Neue Bold Condensed" charset="0"/>
        </a:defRPr>
      </a:lvl7pPr>
      <a:lvl8pPr marL="1371600" algn="l" rtl="0" fontAlgn="base">
        <a:spcBef>
          <a:spcPct val="0"/>
        </a:spcBef>
        <a:spcAft>
          <a:spcPct val="0"/>
        </a:spcAft>
        <a:defRPr sz="2400">
          <a:solidFill>
            <a:schemeClr val="tx1"/>
          </a:solidFill>
          <a:latin typeface="+mn-lt"/>
          <a:ea typeface="+mn-ea"/>
          <a:cs typeface="+mn-cs"/>
          <a:sym typeface="Helvetica Neue Bold Condensed" charset="0"/>
        </a:defRPr>
      </a:lvl8pPr>
      <a:lvl9pPr marL="1828800" algn="l" rtl="0" fontAlgn="base">
        <a:spcBef>
          <a:spcPct val="0"/>
        </a:spcBef>
        <a:spcAft>
          <a:spcPct val="0"/>
        </a:spcAft>
        <a:defRPr sz="2400">
          <a:solidFill>
            <a:schemeClr val="tx1"/>
          </a:solidFill>
          <a:latin typeface="+mn-lt"/>
          <a:ea typeface="+mn-ea"/>
          <a:cs typeface="+mn-cs"/>
          <a:sym typeface="Helvetica Neue Bold Condensed"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6385" name="Rectangle 1"/>
          <p:cNvSpPr>
            <a:spLocks/>
          </p:cNvSpPr>
          <p:nvPr/>
        </p:nvSpPr>
        <p:spPr bwMode="auto">
          <a:xfrm>
            <a:off x="282575" y="279400"/>
            <a:ext cx="12446000" cy="9220200"/>
          </a:xfrm>
          <a:prstGeom prst="rect">
            <a:avLst/>
          </a:prstGeom>
          <a:noFill/>
          <a:ln w="25400" cap="flat">
            <a:solidFill>
              <a:srgbClr val="908F95"/>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6386" name="Line 2"/>
          <p:cNvSpPr>
            <a:spLocks noChangeShapeType="1"/>
          </p:cNvSpPr>
          <p:nvPr/>
        </p:nvSpPr>
        <p:spPr bwMode="auto">
          <a:xfrm>
            <a:off x="277813" y="8356600"/>
            <a:ext cx="12458700" cy="0"/>
          </a:xfrm>
          <a:prstGeom prst="line">
            <a:avLst/>
          </a:prstGeom>
          <a:noFill/>
          <a:ln w="25400" cap="flat">
            <a:solidFill>
              <a:srgbClr val="908F95"/>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6387" name="Rectangle 3"/>
          <p:cNvSpPr>
            <a:spLocks noGrp="1" noChangeArrowheads="1"/>
          </p:cNvSpPr>
          <p:nvPr>
            <p:ph type="body" idx="1"/>
          </p:nvPr>
        </p:nvSpPr>
        <p:spPr bwMode="auto">
          <a:xfrm>
            <a:off x="368300" y="9017000"/>
            <a:ext cx="108458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t" anchorCtr="0" compatLnSpc="1">
            <a:prstTxWarp prst="textNoShape">
              <a:avLst/>
            </a:prstTxWarp>
          </a:bodyPr>
          <a:lstStyle/>
          <a:p>
            <a:pPr lvl="0"/>
            <a:r>
              <a:rPr lang="en-US">
                <a:sym typeface="Helvetica Neue Bold Condensed" charset="0"/>
              </a:rPr>
              <a:t>Click to edit Master text styles</a:t>
            </a:r>
          </a:p>
          <a:p>
            <a:pPr lvl="1"/>
            <a:r>
              <a:rPr lang="en-US">
                <a:sym typeface="Helvetica Neue Bold Condensed" charset="0"/>
              </a:rPr>
              <a:t>Second level</a:t>
            </a:r>
          </a:p>
          <a:p>
            <a:pPr lvl="2"/>
            <a:r>
              <a:rPr lang="en-US">
                <a:sym typeface="Helvetica Neue Bold Condensed" charset="0"/>
              </a:rPr>
              <a:t>Third level</a:t>
            </a:r>
          </a:p>
          <a:p>
            <a:pPr lvl="3"/>
            <a:r>
              <a:rPr lang="en-US">
                <a:sym typeface="Helvetica Neue Bold Condensed" charset="0"/>
              </a:rPr>
              <a:t>Fourth level</a:t>
            </a:r>
          </a:p>
          <a:p>
            <a:pPr lvl="4"/>
            <a:r>
              <a:rPr lang="en-US">
                <a:sym typeface="Helvetica Neue Bold Condensed" charset="0"/>
              </a:rPr>
              <a:t>Fifth level</a:t>
            </a:r>
          </a:p>
        </p:txBody>
      </p:sp>
      <p:sp>
        <p:nvSpPr>
          <p:cNvPr id="16388" name="Rectangle 4"/>
          <p:cNvSpPr>
            <a:spLocks noGrp="1" noChangeArrowheads="1"/>
          </p:cNvSpPr>
          <p:nvPr>
            <p:ph type="title"/>
          </p:nvPr>
        </p:nvSpPr>
        <p:spPr bwMode="auto">
          <a:xfrm>
            <a:off x="368300" y="8369300"/>
            <a:ext cx="10845800" cy="66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b" anchorCtr="0" compatLnSpc="1">
            <a:prstTxWarp prst="textNoShape">
              <a:avLst/>
            </a:prstTxWarp>
          </a:bodyPr>
          <a:lstStyle/>
          <a:p>
            <a:pPr lvl="0"/>
            <a:r>
              <a:rPr lang="en-US">
                <a:sym typeface="Helvetica Neue Bold Condensed" charset="0"/>
              </a:rPr>
              <a:t>Click to edit Master title style</a:t>
            </a:r>
          </a:p>
        </p:txBody>
      </p:sp>
    </p:spTree>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ransition/>
  <p:txStyles>
    <p:titleStyle>
      <a:lvl1pPr algn="l" rtl="0" fontAlgn="base">
        <a:spcBef>
          <a:spcPct val="0"/>
        </a:spcBef>
        <a:spcAft>
          <a:spcPct val="0"/>
        </a:spcAft>
        <a:defRPr sz="4200">
          <a:solidFill>
            <a:srgbClr val="D5D4D6"/>
          </a:solidFill>
          <a:latin typeface="+mj-lt"/>
          <a:ea typeface="+mj-ea"/>
          <a:cs typeface="+mj-cs"/>
          <a:sym typeface="Helvetica Neue Bold Condensed" charset="0"/>
        </a:defRPr>
      </a:lvl1pPr>
      <a:lvl2pPr algn="l" rtl="0" fontAlgn="base">
        <a:spcBef>
          <a:spcPct val="0"/>
        </a:spcBef>
        <a:spcAft>
          <a:spcPct val="0"/>
        </a:spcAft>
        <a:defRPr sz="4200">
          <a:solidFill>
            <a:srgbClr val="D5D4D6"/>
          </a:solidFill>
          <a:latin typeface="Helvetica Neue Bold Condensed" charset="0"/>
          <a:ea typeface="ヒラギノ角ゴ ProN W6" charset="0"/>
          <a:cs typeface="ヒラギノ角ゴ ProN W6" charset="0"/>
          <a:sym typeface="Helvetica Neue Bold Condensed" charset="0"/>
        </a:defRPr>
      </a:lvl2pPr>
      <a:lvl3pPr algn="l" rtl="0" fontAlgn="base">
        <a:spcBef>
          <a:spcPct val="0"/>
        </a:spcBef>
        <a:spcAft>
          <a:spcPct val="0"/>
        </a:spcAft>
        <a:defRPr sz="4200">
          <a:solidFill>
            <a:srgbClr val="D5D4D6"/>
          </a:solidFill>
          <a:latin typeface="Helvetica Neue Bold Condensed" charset="0"/>
          <a:ea typeface="ヒラギノ角ゴ ProN W6" charset="0"/>
          <a:cs typeface="ヒラギノ角ゴ ProN W6" charset="0"/>
          <a:sym typeface="Helvetica Neue Bold Condensed" charset="0"/>
        </a:defRPr>
      </a:lvl3pPr>
      <a:lvl4pPr algn="l" rtl="0" fontAlgn="base">
        <a:spcBef>
          <a:spcPct val="0"/>
        </a:spcBef>
        <a:spcAft>
          <a:spcPct val="0"/>
        </a:spcAft>
        <a:defRPr sz="4200">
          <a:solidFill>
            <a:srgbClr val="D5D4D6"/>
          </a:solidFill>
          <a:latin typeface="Helvetica Neue Bold Condensed" charset="0"/>
          <a:ea typeface="ヒラギノ角ゴ ProN W6" charset="0"/>
          <a:cs typeface="ヒラギノ角ゴ ProN W6" charset="0"/>
          <a:sym typeface="Helvetica Neue Bold Condensed" charset="0"/>
        </a:defRPr>
      </a:lvl4pPr>
      <a:lvl5pPr algn="l" rtl="0" fontAlgn="base">
        <a:spcBef>
          <a:spcPct val="0"/>
        </a:spcBef>
        <a:spcAft>
          <a:spcPct val="0"/>
        </a:spcAft>
        <a:defRPr sz="4200">
          <a:solidFill>
            <a:srgbClr val="D5D4D6"/>
          </a:solidFill>
          <a:latin typeface="Helvetica Neue Bold Condensed" charset="0"/>
          <a:ea typeface="ヒラギノ角ゴ ProN W6" charset="0"/>
          <a:cs typeface="ヒラギノ角ゴ ProN W6" charset="0"/>
          <a:sym typeface="Helvetica Neue Bold Condensed" charset="0"/>
        </a:defRPr>
      </a:lvl5pPr>
      <a:lvl6pPr marL="457200" algn="l" rtl="0" fontAlgn="base">
        <a:spcBef>
          <a:spcPct val="0"/>
        </a:spcBef>
        <a:spcAft>
          <a:spcPct val="0"/>
        </a:spcAft>
        <a:defRPr sz="4200">
          <a:solidFill>
            <a:srgbClr val="D5D4D6"/>
          </a:solidFill>
          <a:latin typeface="Helvetica Neue Bold Condensed" charset="0"/>
          <a:ea typeface="ヒラギノ角ゴ ProN W6" charset="0"/>
          <a:cs typeface="ヒラギノ角ゴ ProN W6" charset="0"/>
          <a:sym typeface="Helvetica Neue Bold Condensed" charset="0"/>
        </a:defRPr>
      </a:lvl6pPr>
      <a:lvl7pPr marL="914400" algn="l" rtl="0" fontAlgn="base">
        <a:spcBef>
          <a:spcPct val="0"/>
        </a:spcBef>
        <a:spcAft>
          <a:spcPct val="0"/>
        </a:spcAft>
        <a:defRPr sz="4200">
          <a:solidFill>
            <a:srgbClr val="D5D4D6"/>
          </a:solidFill>
          <a:latin typeface="Helvetica Neue Bold Condensed" charset="0"/>
          <a:ea typeface="ヒラギノ角ゴ ProN W6" charset="0"/>
          <a:cs typeface="ヒラギノ角ゴ ProN W6" charset="0"/>
          <a:sym typeface="Helvetica Neue Bold Condensed" charset="0"/>
        </a:defRPr>
      </a:lvl7pPr>
      <a:lvl8pPr marL="1371600" algn="l" rtl="0" fontAlgn="base">
        <a:spcBef>
          <a:spcPct val="0"/>
        </a:spcBef>
        <a:spcAft>
          <a:spcPct val="0"/>
        </a:spcAft>
        <a:defRPr sz="4200">
          <a:solidFill>
            <a:srgbClr val="D5D4D6"/>
          </a:solidFill>
          <a:latin typeface="Helvetica Neue Bold Condensed" charset="0"/>
          <a:ea typeface="ヒラギノ角ゴ ProN W6" charset="0"/>
          <a:cs typeface="ヒラギノ角ゴ ProN W6" charset="0"/>
          <a:sym typeface="Helvetica Neue Bold Condensed" charset="0"/>
        </a:defRPr>
      </a:lvl8pPr>
      <a:lvl9pPr marL="1828800" algn="l" rtl="0" fontAlgn="base">
        <a:spcBef>
          <a:spcPct val="0"/>
        </a:spcBef>
        <a:spcAft>
          <a:spcPct val="0"/>
        </a:spcAft>
        <a:defRPr sz="4200">
          <a:solidFill>
            <a:srgbClr val="D5D4D6"/>
          </a:solidFill>
          <a:latin typeface="Helvetica Neue Bold Condensed" charset="0"/>
          <a:ea typeface="ヒラギノ角ゴ ProN W6" charset="0"/>
          <a:cs typeface="ヒラギノ角ゴ ProN W6" charset="0"/>
          <a:sym typeface="Helvetica Neue Bold Condensed" charset="0"/>
        </a:defRPr>
      </a:lvl9pPr>
    </p:titleStyle>
    <p:bodyStyle>
      <a:lvl1pPr algn="l" rtl="0" fontAlgn="base">
        <a:spcBef>
          <a:spcPct val="0"/>
        </a:spcBef>
        <a:spcAft>
          <a:spcPct val="0"/>
        </a:spcAft>
        <a:defRPr sz="2400">
          <a:solidFill>
            <a:srgbClr val="5483A6"/>
          </a:solidFill>
          <a:latin typeface="+mn-lt"/>
          <a:ea typeface="+mn-ea"/>
          <a:cs typeface="+mn-cs"/>
          <a:sym typeface="Helvetica Neue Bold Condensed" charset="0"/>
        </a:defRPr>
      </a:lvl1pPr>
      <a:lvl2pPr algn="l" rtl="0" fontAlgn="base">
        <a:spcBef>
          <a:spcPct val="0"/>
        </a:spcBef>
        <a:spcAft>
          <a:spcPct val="0"/>
        </a:spcAft>
        <a:defRPr sz="2400">
          <a:solidFill>
            <a:srgbClr val="5483A6"/>
          </a:solidFill>
          <a:latin typeface="+mn-lt"/>
          <a:ea typeface="+mn-ea"/>
          <a:cs typeface="+mn-cs"/>
          <a:sym typeface="Helvetica Neue Bold Condensed" charset="0"/>
        </a:defRPr>
      </a:lvl2pPr>
      <a:lvl3pPr algn="l" rtl="0" fontAlgn="base">
        <a:spcBef>
          <a:spcPct val="0"/>
        </a:spcBef>
        <a:spcAft>
          <a:spcPct val="0"/>
        </a:spcAft>
        <a:defRPr sz="2400">
          <a:solidFill>
            <a:srgbClr val="5483A6"/>
          </a:solidFill>
          <a:latin typeface="+mn-lt"/>
          <a:ea typeface="+mn-ea"/>
          <a:cs typeface="+mn-cs"/>
          <a:sym typeface="Helvetica Neue Bold Condensed" charset="0"/>
        </a:defRPr>
      </a:lvl3pPr>
      <a:lvl4pPr algn="l" rtl="0" fontAlgn="base">
        <a:spcBef>
          <a:spcPct val="0"/>
        </a:spcBef>
        <a:spcAft>
          <a:spcPct val="0"/>
        </a:spcAft>
        <a:defRPr sz="2400">
          <a:solidFill>
            <a:srgbClr val="5483A6"/>
          </a:solidFill>
          <a:latin typeface="+mn-lt"/>
          <a:ea typeface="+mn-ea"/>
          <a:cs typeface="+mn-cs"/>
          <a:sym typeface="Helvetica Neue Bold Condensed" charset="0"/>
        </a:defRPr>
      </a:lvl4pPr>
      <a:lvl5pPr algn="l" rtl="0" fontAlgn="base">
        <a:spcBef>
          <a:spcPct val="0"/>
        </a:spcBef>
        <a:spcAft>
          <a:spcPct val="0"/>
        </a:spcAft>
        <a:defRPr sz="2400">
          <a:solidFill>
            <a:srgbClr val="5483A6"/>
          </a:solidFill>
          <a:latin typeface="+mn-lt"/>
          <a:ea typeface="+mn-ea"/>
          <a:cs typeface="+mn-cs"/>
          <a:sym typeface="Helvetica Neue Bold Condensed" charset="0"/>
        </a:defRPr>
      </a:lvl5pPr>
      <a:lvl6pPr marL="457200" algn="l" rtl="0" fontAlgn="base">
        <a:spcBef>
          <a:spcPct val="0"/>
        </a:spcBef>
        <a:spcAft>
          <a:spcPct val="0"/>
        </a:spcAft>
        <a:defRPr sz="2400">
          <a:solidFill>
            <a:srgbClr val="5483A6"/>
          </a:solidFill>
          <a:latin typeface="+mn-lt"/>
          <a:ea typeface="+mn-ea"/>
          <a:cs typeface="+mn-cs"/>
          <a:sym typeface="Helvetica Neue Bold Condensed" charset="0"/>
        </a:defRPr>
      </a:lvl6pPr>
      <a:lvl7pPr marL="914400" algn="l" rtl="0" fontAlgn="base">
        <a:spcBef>
          <a:spcPct val="0"/>
        </a:spcBef>
        <a:spcAft>
          <a:spcPct val="0"/>
        </a:spcAft>
        <a:defRPr sz="2400">
          <a:solidFill>
            <a:srgbClr val="5483A6"/>
          </a:solidFill>
          <a:latin typeface="+mn-lt"/>
          <a:ea typeface="+mn-ea"/>
          <a:cs typeface="+mn-cs"/>
          <a:sym typeface="Helvetica Neue Bold Condensed" charset="0"/>
        </a:defRPr>
      </a:lvl7pPr>
      <a:lvl8pPr marL="1371600" algn="l" rtl="0" fontAlgn="base">
        <a:spcBef>
          <a:spcPct val="0"/>
        </a:spcBef>
        <a:spcAft>
          <a:spcPct val="0"/>
        </a:spcAft>
        <a:defRPr sz="2400">
          <a:solidFill>
            <a:srgbClr val="5483A6"/>
          </a:solidFill>
          <a:latin typeface="+mn-lt"/>
          <a:ea typeface="+mn-ea"/>
          <a:cs typeface="+mn-cs"/>
          <a:sym typeface="Helvetica Neue Bold Condensed" charset="0"/>
        </a:defRPr>
      </a:lvl8pPr>
      <a:lvl9pPr marL="1828800" algn="l" rtl="0" fontAlgn="base">
        <a:spcBef>
          <a:spcPct val="0"/>
        </a:spcBef>
        <a:spcAft>
          <a:spcPct val="0"/>
        </a:spcAft>
        <a:defRPr sz="2400">
          <a:solidFill>
            <a:srgbClr val="5483A6"/>
          </a:solidFill>
          <a:latin typeface="+mn-lt"/>
          <a:ea typeface="+mn-ea"/>
          <a:cs typeface="+mn-cs"/>
          <a:sym typeface="Helvetica Neue Bold Condensed"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7409" name="Rectangle 1"/>
          <p:cNvSpPr>
            <a:spLocks noGrp="1" noChangeArrowheads="1"/>
          </p:cNvSpPr>
          <p:nvPr>
            <p:ph type="body" idx="1"/>
          </p:nvPr>
        </p:nvSpPr>
        <p:spPr bwMode="auto">
          <a:xfrm>
            <a:off x="1422400" y="8115300"/>
            <a:ext cx="10845800" cy="749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t" anchorCtr="0" compatLnSpc="1">
            <a:prstTxWarp prst="textNoShape">
              <a:avLst/>
            </a:prstTxWarp>
          </a:bodyPr>
          <a:lstStyle/>
          <a:p>
            <a:pPr lvl="0"/>
            <a:r>
              <a:rPr lang="en-US">
                <a:sym typeface="Helvetica Neue Bold Condensed" charset="0"/>
              </a:rPr>
              <a:t>Click to edit Master text styles</a:t>
            </a:r>
          </a:p>
          <a:p>
            <a:pPr lvl="1"/>
            <a:r>
              <a:rPr lang="en-US">
                <a:sym typeface="Helvetica Neue Bold Condensed" charset="0"/>
              </a:rPr>
              <a:t>Second level</a:t>
            </a:r>
          </a:p>
          <a:p>
            <a:pPr lvl="2"/>
            <a:r>
              <a:rPr lang="en-US">
                <a:sym typeface="Helvetica Neue Bold Condensed" charset="0"/>
              </a:rPr>
              <a:t>Third level</a:t>
            </a:r>
          </a:p>
          <a:p>
            <a:pPr lvl="3"/>
            <a:r>
              <a:rPr lang="en-US">
                <a:sym typeface="Helvetica Neue Bold Condensed" charset="0"/>
              </a:rPr>
              <a:t>Fourth level</a:t>
            </a:r>
          </a:p>
          <a:p>
            <a:pPr lvl="4"/>
            <a:r>
              <a:rPr lang="en-US">
                <a:sym typeface="Helvetica Neue Bold Condensed" charset="0"/>
              </a:rPr>
              <a:t>Fifth level</a:t>
            </a:r>
          </a:p>
        </p:txBody>
      </p:sp>
      <p:sp>
        <p:nvSpPr>
          <p:cNvPr id="17410" name="Rectangle 2"/>
          <p:cNvSpPr>
            <a:spLocks/>
          </p:cNvSpPr>
          <p:nvPr/>
        </p:nvSpPr>
        <p:spPr bwMode="auto">
          <a:xfrm>
            <a:off x="282575" y="279400"/>
            <a:ext cx="12446000" cy="9220200"/>
          </a:xfrm>
          <a:prstGeom prst="rect">
            <a:avLst/>
          </a:prstGeom>
          <a:noFill/>
          <a:ln w="25400" cap="flat">
            <a:solidFill>
              <a:srgbClr val="908F95"/>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7411" name="Line 3"/>
          <p:cNvSpPr>
            <a:spLocks noChangeShapeType="1"/>
          </p:cNvSpPr>
          <p:nvPr/>
        </p:nvSpPr>
        <p:spPr bwMode="auto">
          <a:xfrm>
            <a:off x="277813" y="8915400"/>
            <a:ext cx="12458700" cy="0"/>
          </a:xfrm>
          <a:prstGeom prst="line">
            <a:avLst/>
          </a:prstGeom>
          <a:noFill/>
          <a:ln w="25400" cap="flat">
            <a:solidFill>
              <a:srgbClr val="908F95"/>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7412" name="Line 4"/>
          <p:cNvSpPr>
            <a:spLocks noChangeShapeType="1"/>
          </p:cNvSpPr>
          <p:nvPr/>
        </p:nvSpPr>
        <p:spPr bwMode="auto">
          <a:xfrm flipH="1">
            <a:off x="5256213" y="8902700"/>
            <a:ext cx="0" cy="596900"/>
          </a:xfrm>
          <a:prstGeom prst="line">
            <a:avLst/>
          </a:prstGeom>
          <a:noFill/>
          <a:ln w="25400" cap="flat">
            <a:solidFill>
              <a:srgbClr val="908F95"/>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7413" name="Line 5"/>
          <p:cNvSpPr>
            <a:spLocks noChangeShapeType="1"/>
          </p:cNvSpPr>
          <p:nvPr/>
        </p:nvSpPr>
        <p:spPr bwMode="auto">
          <a:xfrm>
            <a:off x="277813" y="7188200"/>
            <a:ext cx="12458700" cy="0"/>
          </a:xfrm>
          <a:prstGeom prst="line">
            <a:avLst/>
          </a:prstGeom>
          <a:noFill/>
          <a:ln w="25400" cap="flat">
            <a:solidFill>
              <a:srgbClr val="908F95"/>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7414" name="Rectangle 6"/>
          <p:cNvSpPr>
            <a:spLocks noGrp="1" noChangeArrowheads="1"/>
          </p:cNvSpPr>
          <p:nvPr>
            <p:ph type="title"/>
          </p:nvPr>
        </p:nvSpPr>
        <p:spPr bwMode="auto">
          <a:xfrm>
            <a:off x="1422400" y="7099300"/>
            <a:ext cx="1084580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b" anchorCtr="0" compatLnSpc="1">
            <a:prstTxWarp prst="textNoShape">
              <a:avLst/>
            </a:prstTxWarp>
          </a:bodyPr>
          <a:lstStyle/>
          <a:p>
            <a:pPr lvl="0"/>
            <a:r>
              <a:rPr lang="en-US">
                <a:sym typeface="Helvetica Neue Bold Condensed" charset="0"/>
              </a:rPr>
              <a:t>Click to edit Master title style</a:t>
            </a:r>
          </a:p>
        </p:txBody>
      </p:sp>
    </p:spTree>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p:transition/>
  <p:txStyles>
    <p:titleStyle>
      <a:lvl1pPr algn="l" rtl="0" fontAlgn="base">
        <a:spcBef>
          <a:spcPct val="0"/>
        </a:spcBef>
        <a:spcAft>
          <a:spcPct val="0"/>
        </a:spcAft>
        <a:defRPr sz="7400">
          <a:solidFill>
            <a:srgbClr val="D5D4D6"/>
          </a:solidFill>
          <a:latin typeface="+mj-lt"/>
          <a:ea typeface="+mj-ea"/>
          <a:cs typeface="+mj-cs"/>
          <a:sym typeface="Helvetica Neue Bold Condensed" charset="0"/>
        </a:defRPr>
      </a:lvl1pPr>
      <a:lvl2pPr algn="l" rtl="0" fontAlgn="base">
        <a:spcBef>
          <a:spcPct val="0"/>
        </a:spcBef>
        <a:spcAft>
          <a:spcPct val="0"/>
        </a:spcAft>
        <a:defRPr sz="7400">
          <a:solidFill>
            <a:srgbClr val="D5D4D6"/>
          </a:solidFill>
          <a:latin typeface="Helvetica Neue Bold Condensed" charset="0"/>
          <a:ea typeface="ヒラギノ角ゴ ProN W6" charset="0"/>
          <a:cs typeface="ヒラギノ角ゴ ProN W6" charset="0"/>
          <a:sym typeface="Helvetica Neue Bold Condensed" charset="0"/>
        </a:defRPr>
      </a:lvl2pPr>
      <a:lvl3pPr algn="l" rtl="0" fontAlgn="base">
        <a:spcBef>
          <a:spcPct val="0"/>
        </a:spcBef>
        <a:spcAft>
          <a:spcPct val="0"/>
        </a:spcAft>
        <a:defRPr sz="7400">
          <a:solidFill>
            <a:srgbClr val="D5D4D6"/>
          </a:solidFill>
          <a:latin typeface="Helvetica Neue Bold Condensed" charset="0"/>
          <a:ea typeface="ヒラギノ角ゴ ProN W6" charset="0"/>
          <a:cs typeface="ヒラギノ角ゴ ProN W6" charset="0"/>
          <a:sym typeface="Helvetica Neue Bold Condensed" charset="0"/>
        </a:defRPr>
      </a:lvl3pPr>
      <a:lvl4pPr algn="l" rtl="0" fontAlgn="base">
        <a:spcBef>
          <a:spcPct val="0"/>
        </a:spcBef>
        <a:spcAft>
          <a:spcPct val="0"/>
        </a:spcAft>
        <a:defRPr sz="7400">
          <a:solidFill>
            <a:srgbClr val="D5D4D6"/>
          </a:solidFill>
          <a:latin typeface="Helvetica Neue Bold Condensed" charset="0"/>
          <a:ea typeface="ヒラギノ角ゴ ProN W6" charset="0"/>
          <a:cs typeface="ヒラギノ角ゴ ProN W6" charset="0"/>
          <a:sym typeface="Helvetica Neue Bold Condensed" charset="0"/>
        </a:defRPr>
      </a:lvl4pPr>
      <a:lvl5pPr algn="l" rtl="0" fontAlgn="base">
        <a:spcBef>
          <a:spcPct val="0"/>
        </a:spcBef>
        <a:spcAft>
          <a:spcPct val="0"/>
        </a:spcAft>
        <a:defRPr sz="7400">
          <a:solidFill>
            <a:srgbClr val="D5D4D6"/>
          </a:solidFill>
          <a:latin typeface="Helvetica Neue Bold Condensed" charset="0"/>
          <a:ea typeface="ヒラギノ角ゴ ProN W6" charset="0"/>
          <a:cs typeface="ヒラギノ角ゴ ProN W6" charset="0"/>
          <a:sym typeface="Helvetica Neue Bold Condensed" charset="0"/>
        </a:defRPr>
      </a:lvl5pPr>
      <a:lvl6pPr marL="457200" algn="l" rtl="0" fontAlgn="base">
        <a:spcBef>
          <a:spcPct val="0"/>
        </a:spcBef>
        <a:spcAft>
          <a:spcPct val="0"/>
        </a:spcAft>
        <a:defRPr sz="7400">
          <a:solidFill>
            <a:srgbClr val="D5D4D6"/>
          </a:solidFill>
          <a:latin typeface="Helvetica Neue Bold Condensed" charset="0"/>
          <a:ea typeface="ヒラギノ角ゴ ProN W6" charset="0"/>
          <a:cs typeface="ヒラギノ角ゴ ProN W6" charset="0"/>
          <a:sym typeface="Helvetica Neue Bold Condensed" charset="0"/>
        </a:defRPr>
      </a:lvl6pPr>
      <a:lvl7pPr marL="914400" algn="l" rtl="0" fontAlgn="base">
        <a:spcBef>
          <a:spcPct val="0"/>
        </a:spcBef>
        <a:spcAft>
          <a:spcPct val="0"/>
        </a:spcAft>
        <a:defRPr sz="7400">
          <a:solidFill>
            <a:srgbClr val="D5D4D6"/>
          </a:solidFill>
          <a:latin typeface="Helvetica Neue Bold Condensed" charset="0"/>
          <a:ea typeface="ヒラギノ角ゴ ProN W6" charset="0"/>
          <a:cs typeface="ヒラギノ角ゴ ProN W6" charset="0"/>
          <a:sym typeface="Helvetica Neue Bold Condensed" charset="0"/>
        </a:defRPr>
      </a:lvl7pPr>
      <a:lvl8pPr marL="1371600" algn="l" rtl="0" fontAlgn="base">
        <a:spcBef>
          <a:spcPct val="0"/>
        </a:spcBef>
        <a:spcAft>
          <a:spcPct val="0"/>
        </a:spcAft>
        <a:defRPr sz="7400">
          <a:solidFill>
            <a:srgbClr val="D5D4D6"/>
          </a:solidFill>
          <a:latin typeface="Helvetica Neue Bold Condensed" charset="0"/>
          <a:ea typeface="ヒラギノ角ゴ ProN W6" charset="0"/>
          <a:cs typeface="ヒラギノ角ゴ ProN W6" charset="0"/>
          <a:sym typeface="Helvetica Neue Bold Condensed" charset="0"/>
        </a:defRPr>
      </a:lvl8pPr>
      <a:lvl9pPr marL="1828800" algn="l" rtl="0" fontAlgn="base">
        <a:spcBef>
          <a:spcPct val="0"/>
        </a:spcBef>
        <a:spcAft>
          <a:spcPct val="0"/>
        </a:spcAft>
        <a:defRPr sz="7400">
          <a:solidFill>
            <a:srgbClr val="D5D4D6"/>
          </a:solidFill>
          <a:latin typeface="Helvetica Neue Bold Condensed" charset="0"/>
          <a:ea typeface="ヒラギノ角ゴ ProN W6" charset="0"/>
          <a:cs typeface="ヒラギノ角ゴ ProN W6" charset="0"/>
          <a:sym typeface="Helvetica Neue Bold Condensed" charset="0"/>
        </a:defRPr>
      </a:lvl9pPr>
    </p:titleStyle>
    <p:bodyStyle>
      <a:lvl1pPr algn="l" rtl="0" fontAlgn="base">
        <a:spcBef>
          <a:spcPct val="0"/>
        </a:spcBef>
        <a:spcAft>
          <a:spcPct val="0"/>
        </a:spcAft>
        <a:defRPr sz="4600">
          <a:solidFill>
            <a:srgbClr val="D5D4D6"/>
          </a:solidFill>
          <a:latin typeface="+mn-lt"/>
          <a:ea typeface="+mn-ea"/>
          <a:cs typeface="+mn-cs"/>
          <a:sym typeface="Helvetica Neue Bold Condensed" charset="0"/>
        </a:defRPr>
      </a:lvl1pPr>
      <a:lvl2pPr algn="l" rtl="0" fontAlgn="base">
        <a:spcBef>
          <a:spcPct val="0"/>
        </a:spcBef>
        <a:spcAft>
          <a:spcPct val="0"/>
        </a:spcAft>
        <a:defRPr sz="4600">
          <a:solidFill>
            <a:srgbClr val="D5D4D6"/>
          </a:solidFill>
          <a:latin typeface="+mn-lt"/>
          <a:ea typeface="+mn-ea"/>
          <a:cs typeface="+mn-cs"/>
          <a:sym typeface="Helvetica Neue Bold Condensed" charset="0"/>
        </a:defRPr>
      </a:lvl2pPr>
      <a:lvl3pPr algn="l" rtl="0" fontAlgn="base">
        <a:spcBef>
          <a:spcPct val="0"/>
        </a:spcBef>
        <a:spcAft>
          <a:spcPct val="0"/>
        </a:spcAft>
        <a:defRPr sz="4600">
          <a:solidFill>
            <a:srgbClr val="D5D4D6"/>
          </a:solidFill>
          <a:latin typeface="+mn-lt"/>
          <a:ea typeface="+mn-ea"/>
          <a:cs typeface="+mn-cs"/>
          <a:sym typeface="Helvetica Neue Bold Condensed" charset="0"/>
        </a:defRPr>
      </a:lvl3pPr>
      <a:lvl4pPr algn="l" rtl="0" fontAlgn="base">
        <a:spcBef>
          <a:spcPct val="0"/>
        </a:spcBef>
        <a:spcAft>
          <a:spcPct val="0"/>
        </a:spcAft>
        <a:defRPr sz="4600">
          <a:solidFill>
            <a:srgbClr val="D5D4D6"/>
          </a:solidFill>
          <a:latin typeface="+mn-lt"/>
          <a:ea typeface="+mn-ea"/>
          <a:cs typeface="+mn-cs"/>
          <a:sym typeface="Helvetica Neue Bold Condensed" charset="0"/>
        </a:defRPr>
      </a:lvl4pPr>
      <a:lvl5pPr algn="l" rtl="0" fontAlgn="base">
        <a:spcBef>
          <a:spcPct val="0"/>
        </a:spcBef>
        <a:spcAft>
          <a:spcPct val="0"/>
        </a:spcAft>
        <a:defRPr sz="4600">
          <a:solidFill>
            <a:srgbClr val="D5D4D6"/>
          </a:solidFill>
          <a:latin typeface="+mn-lt"/>
          <a:ea typeface="+mn-ea"/>
          <a:cs typeface="+mn-cs"/>
          <a:sym typeface="Helvetica Neue Bold Condensed" charset="0"/>
        </a:defRPr>
      </a:lvl5pPr>
      <a:lvl6pPr marL="457200" algn="l" rtl="0" fontAlgn="base">
        <a:spcBef>
          <a:spcPct val="0"/>
        </a:spcBef>
        <a:spcAft>
          <a:spcPct val="0"/>
        </a:spcAft>
        <a:defRPr sz="4600">
          <a:solidFill>
            <a:srgbClr val="D5D4D6"/>
          </a:solidFill>
          <a:latin typeface="+mn-lt"/>
          <a:ea typeface="+mn-ea"/>
          <a:cs typeface="+mn-cs"/>
          <a:sym typeface="Helvetica Neue Bold Condensed" charset="0"/>
        </a:defRPr>
      </a:lvl6pPr>
      <a:lvl7pPr marL="914400" algn="l" rtl="0" fontAlgn="base">
        <a:spcBef>
          <a:spcPct val="0"/>
        </a:spcBef>
        <a:spcAft>
          <a:spcPct val="0"/>
        </a:spcAft>
        <a:defRPr sz="4600">
          <a:solidFill>
            <a:srgbClr val="D5D4D6"/>
          </a:solidFill>
          <a:latin typeface="+mn-lt"/>
          <a:ea typeface="+mn-ea"/>
          <a:cs typeface="+mn-cs"/>
          <a:sym typeface="Helvetica Neue Bold Condensed" charset="0"/>
        </a:defRPr>
      </a:lvl7pPr>
      <a:lvl8pPr marL="1371600" algn="l" rtl="0" fontAlgn="base">
        <a:spcBef>
          <a:spcPct val="0"/>
        </a:spcBef>
        <a:spcAft>
          <a:spcPct val="0"/>
        </a:spcAft>
        <a:defRPr sz="4600">
          <a:solidFill>
            <a:srgbClr val="D5D4D6"/>
          </a:solidFill>
          <a:latin typeface="+mn-lt"/>
          <a:ea typeface="+mn-ea"/>
          <a:cs typeface="+mn-cs"/>
          <a:sym typeface="Helvetica Neue Bold Condensed" charset="0"/>
        </a:defRPr>
      </a:lvl8pPr>
      <a:lvl9pPr marL="1828800" algn="l" rtl="0" fontAlgn="base">
        <a:spcBef>
          <a:spcPct val="0"/>
        </a:spcBef>
        <a:spcAft>
          <a:spcPct val="0"/>
        </a:spcAft>
        <a:defRPr sz="4600">
          <a:solidFill>
            <a:srgbClr val="D5D4D6"/>
          </a:solidFill>
          <a:latin typeface="+mn-lt"/>
          <a:ea typeface="+mn-ea"/>
          <a:cs typeface="+mn-cs"/>
          <a:sym typeface="Helvetica Neue Bold Condensed"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8433" name="Rectangle 1"/>
          <p:cNvSpPr>
            <a:spLocks noGrp="1" noChangeArrowheads="1"/>
          </p:cNvSpPr>
          <p:nvPr>
            <p:ph type="body" idx="1"/>
          </p:nvPr>
        </p:nvSpPr>
        <p:spPr bwMode="auto">
          <a:xfrm>
            <a:off x="1422400" y="8115300"/>
            <a:ext cx="10845800" cy="749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t" anchorCtr="0" compatLnSpc="1">
            <a:prstTxWarp prst="textNoShape">
              <a:avLst/>
            </a:prstTxWarp>
          </a:bodyPr>
          <a:lstStyle/>
          <a:p>
            <a:pPr lvl="0"/>
            <a:r>
              <a:rPr lang="en-US">
                <a:sym typeface="Helvetica Neue Bold Condensed" charset="0"/>
              </a:rPr>
              <a:t>Click to edit Master text styles</a:t>
            </a:r>
          </a:p>
          <a:p>
            <a:pPr lvl="1"/>
            <a:r>
              <a:rPr lang="en-US">
                <a:sym typeface="Helvetica Neue Bold Condensed" charset="0"/>
              </a:rPr>
              <a:t>Second level</a:t>
            </a:r>
          </a:p>
          <a:p>
            <a:pPr lvl="2"/>
            <a:r>
              <a:rPr lang="en-US">
                <a:sym typeface="Helvetica Neue Bold Condensed" charset="0"/>
              </a:rPr>
              <a:t>Third level</a:t>
            </a:r>
          </a:p>
          <a:p>
            <a:pPr lvl="3"/>
            <a:r>
              <a:rPr lang="en-US">
                <a:sym typeface="Helvetica Neue Bold Condensed" charset="0"/>
              </a:rPr>
              <a:t>Fourth level</a:t>
            </a:r>
          </a:p>
          <a:p>
            <a:pPr lvl="4"/>
            <a:r>
              <a:rPr lang="en-US">
                <a:sym typeface="Helvetica Neue Bold Condensed" charset="0"/>
              </a:rPr>
              <a:t>Fifth level</a:t>
            </a:r>
          </a:p>
        </p:txBody>
      </p:sp>
      <p:sp>
        <p:nvSpPr>
          <p:cNvPr id="18434" name="Rectangle 2"/>
          <p:cNvSpPr>
            <a:spLocks/>
          </p:cNvSpPr>
          <p:nvPr/>
        </p:nvSpPr>
        <p:spPr bwMode="auto">
          <a:xfrm>
            <a:off x="282575" y="279400"/>
            <a:ext cx="12446000" cy="9220200"/>
          </a:xfrm>
          <a:prstGeom prst="rect">
            <a:avLst/>
          </a:prstGeom>
          <a:noFill/>
          <a:ln w="25400" cap="flat">
            <a:solidFill>
              <a:srgbClr val="908F95"/>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8435" name="Line 3"/>
          <p:cNvSpPr>
            <a:spLocks noChangeShapeType="1"/>
          </p:cNvSpPr>
          <p:nvPr/>
        </p:nvSpPr>
        <p:spPr bwMode="auto">
          <a:xfrm>
            <a:off x="277813" y="8915400"/>
            <a:ext cx="12458700" cy="0"/>
          </a:xfrm>
          <a:prstGeom prst="line">
            <a:avLst/>
          </a:prstGeom>
          <a:noFill/>
          <a:ln w="25400" cap="flat">
            <a:solidFill>
              <a:srgbClr val="908F95"/>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8436" name="Line 4"/>
          <p:cNvSpPr>
            <a:spLocks noChangeShapeType="1"/>
          </p:cNvSpPr>
          <p:nvPr/>
        </p:nvSpPr>
        <p:spPr bwMode="auto">
          <a:xfrm flipH="1">
            <a:off x="5256213" y="8902700"/>
            <a:ext cx="0" cy="596900"/>
          </a:xfrm>
          <a:prstGeom prst="line">
            <a:avLst/>
          </a:prstGeom>
          <a:noFill/>
          <a:ln w="25400" cap="flat">
            <a:solidFill>
              <a:srgbClr val="908F95"/>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8437" name="Line 5"/>
          <p:cNvSpPr>
            <a:spLocks noChangeShapeType="1"/>
          </p:cNvSpPr>
          <p:nvPr/>
        </p:nvSpPr>
        <p:spPr bwMode="auto">
          <a:xfrm>
            <a:off x="277813" y="7188200"/>
            <a:ext cx="12458700" cy="0"/>
          </a:xfrm>
          <a:prstGeom prst="line">
            <a:avLst/>
          </a:prstGeom>
          <a:noFill/>
          <a:ln w="25400" cap="flat">
            <a:solidFill>
              <a:srgbClr val="908F95"/>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8438" name="Rectangle 6"/>
          <p:cNvSpPr>
            <a:spLocks noGrp="1" noChangeArrowheads="1"/>
          </p:cNvSpPr>
          <p:nvPr>
            <p:ph type="title"/>
          </p:nvPr>
        </p:nvSpPr>
        <p:spPr bwMode="auto">
          <a:xfrm>
            <a:off x="1422400" y="7099300"/>
            <a:ext cx="1084580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b" anchorCtr="0" compatLnSpc="1">
            <a:prstTxWarp prst="textNoShape">
              <a:avLst/>
            </a:prstTxWarp>
          </a:bodyPr>
          <a:lstStyle/>
          <a:p>
            <a:pPr lvl="0"/>
            <a:r>
              <a:rPr lang="en-US">
                <a:sym typeface="Helvetica Neue Bold Condensed" charset="0"/>
              </a:rPr>
              <a:t>Click to edit Master title style</a:t>
            </a:r>
          </a:p>
        </p:txBody>
      </p:sp>
    </p:spTree>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transition/>
  <p:txStyles>
    <p:titleStyle>
      <a:lvl1pPr algn="l" rtl="0" fontAlgn="base">
        <a:spcBef>
          <a:spcPct val="0"/>
        </a:spcBef>
        <a:spcAft>
          <a:spcPct val="0"/>
        </a:spcAft>
        <a:defRPr sz="7400">
          <a:solidFill>
            <a:srgbClr val="D5D4D6"/>
          </a:solidFill>
          <a:latin typeface="+mj-lt"/>
          <a:ea typeface="+mj-ea"/>
          <a:cs typeface="+mj-cs"/>
          <a:sym typeface="Helvetica Neue Bold Condensed" charset="0"/>
        </a:defRPr>
      </a:lvl1pPr>
      <a:lvl2pPr algn="l" rtl="0" fontAlgn="base">
        <a:spcBef>
          <a:spcPct val="0"/>
        </a:spcBef>
        <a:spcAft>
          <a:spcPct val="0"/>
        </a:spcAft>
        <a:defRPr sz="7400">
          <a:solidFill>
            <a:srgbClr val="D5D4D6"/>
          </a:solidFill>
          <a:latin typeface="Helvetica Neue Bold Condensed" charset="0"/>
          <a:ea typeface="ヒラギノ角ゴ ProN W6" charset="0"/>
          <a:cs typeface="ヒラギノ角ゴ ProN W6" charset="0"/>
          <a:sym typeface="Helvetica Neue Bold Condensed" charset="0"/>
        </a:defRPr>
      </a:lvl2pPr>
      <a:lvl3pPr algn="l" rtl="0" fontAlgn="base">
        <a:spcBef>
          <a:spcPct val="0"/>
        </a:spcBef>
        <a:spcAft>
          <a:spcPct val="0"/>
        </a:spcAft>
        <a:defRPr sz="7400">
          <a:solidFill>
            <a:srgbClr val="D5D4D6"/>
          </a:solidFill>
          <a:latin typeface="Helvetica Neue Bold Condensed" charset="0"/>
          <a:ea typeface="ヒラギノ角ゴ ProN W6" charset="0"/>
          <a:cs typeface="ヒラギノ角ゴ ProN W6" charset="0"/>
          <a:sym typeface="Helvetica Neue Bold Condensed" charset="0"/>
        </a:defRPr>
      </a:lvl3pPr>
      <a:lvl4pPr algn="l" rtl="0" fontAlgn="base">
        <a:spcBef>
          <a:spcPct val="0"/>
        </a:spcBef>
        <a:spcAft>
          <a:spcPct val="0"/>
        </a:spcAft>
        <a:defRPr sz="7400">
          <a:solidFill>
            <a:srgbClr val="D5D4D6"/>
          </a:solidFill>
          <a:latin typeface="Helvetica Neue Bold Condensed" charset="0"/>
          <a:ea typeface="ヒラギノ角ゴ ProN W6" charset="0"/>
          <a:cs typeface="ヒラギノ角ゴ ProN W6" charset="0"/>
          <a:sym typeface="Helvetica Neue Bold Condensed" charset="0"/>
        </a:defRPr>
      </a:lvl4pPr>
      <a:lvl5pPr algn="l" rtl="0" fontAlgn="base">
        <a:spcBef>
          <a:spcPct val="0"/>
        </a:spcBef>
        <a:spcAft>
          <a:spcPct val="0"/>
        </a:spcAft>
        <a:defRPr sz="7400">
          <a:solidFill>
            <a:srgbClr val="D5D4D6"/>
          </a:solidFill>
          <a:latin typeface="Helvetica Neue Bold Condensed" charset="0"/>
          <a:ea typeface="ヒラギノ角ゴ ProN W6" charset="0"/>
          <a:cs typeface="ヒラギノ角ゴ ProN W6" charset="0"/>
          <a:sym typeface="Helvetica Neue Bold Condensed" charset="0"/>
        </a:defRPr>
      </a:lvl5pPr>
      <a:lvl6pPr marL="457200" algn="l" rtl="0" fontAlgn="base">
        <a:spcBef>
          <a:spcPct val="0"/>
        </a:spcBef>
        <a:spcAft>
          <a:spcPct val="0"/>
        </a:spcAft>
        <a:defRPr sz="7400">
          <a:solidFill>
            <a:srgbClr val="D5D4D6"/>
          </a:solidFill>
          <a:latin typeface="Helvetica Neue Bold Condensed" charset="0"/>
          <a:ea typeface="ヒラギノ角ゴ ProN W6" charset="0"/>
          <a:cs typeface="ヒラギノ角ゴ ProN W6" charset="0"/>
          <a:sym typeface="Helvetica Neue Bold Condensed" charset="0"/>
        </a:defRPr>
      </a:lvl6pPr>
      <a:lvl7pPr marL="914400" algn="l" rtl="0" fontAlgn="base">
        <a:spcBef>
          <a:spcPct val="0"/>
        </a:spcBef>
        <a:spcAft>
          <a:spcPct val="0"/>
        </a:spcAft>
        <a:defRPr sz="7400">
          <a:solidFill>
            <a:srgbClr val="D5D4D6"/>
          </a:solidFill>
          <a:latin typeface="Helvetica Neue Bold Condensed" charset="0"/>
          <a:ea typeface="ヒラギノ角ゴ ProN W6" charset="0"/>
          <a:cs typeface="ヒラギノ角ゴ ProN W6" charset="0"/>
          <a:sym typeface="Helvetica Neue Bold Condensed" charset="0"/>
        </a:defRPr>
      </a:lvl7pPr>
      <a:lvl8pPr marL="1371600" algn="l" rtl="0" fontAlgn="base">
        <a:spcBef>
          <a:spcPct val="0"/>
        </a:spcBef>
        <a:spcAft>
          <a:spcPct val="0"/>
        </a:spcAft>
        <a:defRPr sz="7400">
          <a:solidFill>
            <a:srgbClr val="D5D4D6"/>
          </a:solidFill>
          <a:latin typeface="Helvetica Neue Bold Condensed" charset="0"/>
          <a:ea typeface="ヒラギノ角ゴ ProN W6" charset="0"/>
          <a:cs typeface="ヒラギノ角ゴ ProN W6" charset="0"/>
          <a:sym typeface="Helvetica Neue Bold Condensed" charset="0"/>
        </a:defRPr>
      </a:lvl8pPr>
      <a:lvl9pPr marL="1828800" algn="l" rtl="0" fontAlgn="base">
        <a:spcBef>
          <a:spcPct val="0"/>
        </a:spcBef>
        <a:spcAft>
          <a:spcPct val="0"/>
        </a:spcAft>
        <a:defRPr sz="7400">
          <a:solidFill>
            <a:srgbClr val="D5D4D6"/>
          </a:solidFill>
          <a:latin typeface="Helvetica Neue Bold Condensed" charset="0"/>
          <a:ea typeface="ヒラギノ角ゴ ProN W6" charset="0"/>
          <a:cs typeface="ヒラギノ角ゴ ProN W6" charset="0"/>
          <a:sym typeface="Helvetica Neue Bold Condensed" charset="0"/>
        </a:defRPr>
      </a:lvl9pPr>
    </p:titleStyle>
    <p:bodyStyle>
      <a:lvl1pPr algn="l" rtl="0" fontAlgn="base">
        <a:spcBef>
          <a:spcPct val="0"/>
        </a:spcBef>
        <a:spcAft>
          <a:spcPct val="0"/>
        </a:spcAft>
        <a:defRPr sz="4600">
          <a:solidFill>
            <a:srgbClr val="D5D4D6"/>
          </a:solidFill>
          <a:latin typeface="+mn-lt"/>
          <a:ea typeface="+mn-ea"/>
          <a:cs typeface="+mn-cs"/>
          <a:sym typeface="Helvetica Neue Bold Condensed" charset="0"/>
        </a:defRPr>
      </a:lvl1pPr>
      <a:lvl2pPr algn="l" rtl="0" fontAlgn="base">
        <a:spcBef>
          <a:spcPct val="0"/>
        </a:spcBef>
        <a:spcAft>
          <a:spcPct val="0"/>
        </a:spcAft>
        <a:defRPr sz="4600">
          <a:solidFill>
            <a:srgbClr val="D5D4D6"/>
          </a:solidFill>
          <a:latin typeface="+mn-lt"/>
          <a:ea typeface="+mn-ea"/>
          <a:cs typeface="+mn-cs"/>
          <a:sym typeface="Helvetica Neue Bold Condensed" charset="0"/>
        </a:defRPr>
      </a:lvl2pPr>
      <a:lvl3pPr algn="l" rtl="0" fontAlgn="base">
        <a:spcBef>
          <a:spcPct val="0"/>
        </a:spcBef>
        <a:spcAft>
          <a:spcPct val="0"/>
        </a:spcAft>
        <a:defRPr sz="4600">
          <a:solidFill>
            <a:srgbClr val="D5D4D6"/>
          </a:solidFill>
          <a:latin typeface="+mn-lt"/>
          <a:ea typeface="+mn-ea"/>
          <a:cs typeface="+mn-cs"/>
          <a:sym typeface="Helvetica Neue Bold Condensed" charset="0"/>
        </a:defRPr>
      </a:lvl3pPr>
      <a:lvl4pPr algn="l" rtl="0" fontAlgn="base">
        <a:spcBef>
          <a:spcPct val="0"/>
        </a:spcBef>
        <a:spcAft>
          <a:spcPct val="0"/>
        </a:spcAft>
        <a:defRPr sz="4600">
          <a:solidFill>
            <a:srgbClr val="D5D4D6"/>
          </a:solidFill>
          <a:latin typeface="+mn-lt"/>
          <a:ea typeface="+mn-ea"/>
          <a:cs typeface="+mn-cs"/>
          <a:sym typeface="Helvetica Neue Bold Condensed" charset="0"/>
        </a:defRPr>
      </a:lvl4pPr>
      <a:lvl5pPr algn="l" rtl="0" fontAlgn="base">
        <a:spcBef>
          <a:spcPct val="0"/>
        </a:spcBef>
        <a:spcAft>
          <a:spcPct val="0"/>
        </a:spcAft>
        <a:defRPr sz="4600">
          <a:solidFill>
            <a:srgbClr val="D5D4D6"/>
          </a:solidFill>
          <a:latin typeface="+mn-lt"/>
          <a:ea typeface="+mn-ea"/>
          <a:cs typeface="+mn-cs"/>
          <a:sym typeface="Helvetica Neue Bold Condensed" charset="0"/>
        </a:defRPr>
      </a:lvl5pPr>
      <a:lvl6pPr marL="457200" algn="l" rtl="0" fontAlgn="base">
        <a:spcBef>
          <a:spcPct val="0"/>
        </a:spcBef>
        <a:spcAft>
          <a:spcPct val="0"/>
        </a:spcAft>
        <a:defRPr sz="4600">
          <a:solidFill>
            <a:srgbClr val="D5D4D6"/>
          </a:solidFill>
          <a:latin typeface="+mn-lt"/>
          <a:ea typeface="+mn-ea"/>
          <a:cs typeface="+mn-cs"/>
          <a:sym typeface="Helvetica Neue Bold Condensed" charset="0"/>
        </a:defRPr>
      </a:lvl6pPr>
      <a:lvl7pPr marL="914400" algn="l" rtl="0" fontAlgn="base">
        <a:spcBef>
          <a:spcPct val="0"/>
        </a:spcBef>
        <a:spcAft>
          <a:spcPct val="0"/>
        </a:spcAft>
        <a:defRPr sz="4600">
          <a:solidFill>
            <a:srgbClr val="D5D4D6"/>
          </a:solidFill>
          <a:latin typeface="+mn-lt"/>
          <a:ea typeface="+mn-ea"/>
          <a:cs typeface="+mn-cs"/>
          <a:sym typeface="Helvetica Neue Bold Condensed" charset="0"/>
        </a:defRPr>
      </a:lvl7pPr>
      <a:lvl8pPr marL="1371600" algn="l" rtl="0" fontAlgn="base">
        <a:spcBef>
          <a:spcPct val="0"/>
        </a:spcBef>
        <a:spcAft>
          <a:spcPct val="0"/>
        </a:spcAft>
        <a:defRPr sz="4600">
          <a:solidFill>
            <a:srgbClr val="D5D4D6"/>
          </a:solidFill>
          <a:latin typeface="+mn-lt"/>
          <a:ea typeface="+mn-ea"/>
          <a:cs typeface="+mn-cs"/>
          <a:sym typeface="Helvetica Neue Bold Condensed" charset="0"/>
        </a:defRPr>
      </a:lvl8pPr>
      <a:lvl9pPr marL="1828800" algn="l" rtl="0" fontAlgn="base">
        <a:spcBef>
          <a:spcPct val="0"/>
        </a:spcBef>
        <a:spcAft>
          <a:spcPct val="0"/>
        </a:spcAft>
        <a:defRPr sz="4600">
          <a:solidFill>
            <a:srgbClr val="D5D4D6"/>
          </a:solidFill>
          <a:latin typeface="+mn-lt"/>
          <a:ea typeface="+mn-ea"/>
          <a:cs typeface="+mn-cs"/>
          <a:sym typeface="Helvetica Neue Bold Condensed"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457" name="Rectangle 1"/>
          <p:cNvSpPr>
            <a:spLocks/>
          </p:cNvSpPr>
          <p:nvPr/>
        </p:nvSpPr>
        <p:spPr bwMode="auto">
          <a:xfrm>
            <a:off x="282575" y="279400"/>
            <a:ext cx="12446000" cy="9220200"/>
          </a:xfrm>
          <a:prstGeom prst="rect">
            <a:avLst/>
          </a:prstGeom>
          <a:noFill/>
          <a:ln w="25400" cap="flat">
            <a:solidFill>
              <a:srgbClr val="908F95"/>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458" name="Line 2"/>
          <p:cNvSpPr>
            <a:spLocks noChangeShapeType="1"/>
          </p:cNvSpPr>
          <p:nvPr/>
        </p:nvSpPr>
        <p:spPr bwMode="auto">
          <a:xfrm>
            <a:off x="277813" y="8356600"/>
            <a:ext cx="12458700" cy="0"/>
          </a:xfrm>
          <a:prstGeom prst="line">
            <a:avLst/>
          </a:prstGeom>
          <a:noFill/>
          <a:ln w="25400" cap="flat">
            <a:solidFill>
              <a:srgbClr val="908F95"/>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459" name="Rectangle 3"/>
          <p:cNvSpPr>
            <a:spLocks noGrp="1" noChangeArrowheads="1"/>
          </p:cNvSpPr>
          <p:nvPr>
            <p:ph type="body" idx="1"/>
          </p:nvPr>
        </p:nvSpPr>
        <p:spPr bwMode="auto">
          <a:xfrm>
            <a:off x="368300" y="9017000"/>
            <a:ext cx="108458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t" anchorCtr="0" compatLnSpc="1">
            <a:prstTxWarp prst="textNoShape">
              <a:avLst/>
            </a:prstTxWarp>
          </a:bodyPr>
          <a:lstStyle/>
          <a:p>
            <a:pPr lvl="0"/>
            <a:r>
              <a:rPr lang="en-US">
                <a:sym typeface="Helvetica Neue Bold Condensed" charset="0"/>
              </a:rPr>
              <a:t>Click to edit Master text styles</a:t>
            </a:r>
          </a:p>
          <a:p>
            <a:pPr lvl="1"/>
            <a:r>
              <a:rPr lang="en-US">
                <a:sym typeface="Helvetica Neue Bold Condensed" charset="0"/>
              </a:rPr>
              <a:t>Second level</a:t>
            </a:r>
          </a:p>
          <a:p>
            <a:pPr lvl="2"/>
            <a:r>
              <a:rPr lang="en-US">
                <a:sym typeface="Helvetica Neue Bold Condensed" charset="0"/>
              </a:rPr>
              <a:t>Third level</a:t>
            </a:r>
          </a:p>
          <a:p>
            <a:pPr lvl="3"/>
            <a:r>
              <a:rPr lang="en-US">
                <a:sym typeface="Helvetica Neue Bold Condensed" charset="0"/>
              </a:rPr>
              <a:t>Fourth level</a:t>
            </a:r>
          </a:p>
          <a:p>
            <a:pPr lvl="4"/>
            <a:r>
              <a:rPr lang="en-US">
                <a:sym typeface="Helvetica Neue Bold Condensed" charset="0"/>
              </a:rPr>
              <a:t>Fifth level</a:t>
            </a:r>
          </a:p>
        </p:txBody>
      </p:sp>
      <p:sp>
        <p:nvSpPr>
          <p:cNvPr id="19460" name="Rectangle 4"/>
          <p:cNvSpPr>
            <a:spLocks noGrp="1" noChangeArrowheads="1"/>
          </p:cNvSpPr>
          <p:nvPr>
            <p:ph type="title"/>
          </p:nvPr>
        </p:nvSpPr>
        <p:spPr bwMode="auto">
          <a:xfrm>
            <a:off x="368300" y="8369300"/>
            <a:ext cx="10845800" cy="66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b" anchorCtr="0" compatLnSpc="1">
            <a:prstTxWarp prst="textNoShape">
              <a:avLst/>
            </a:prstTxWarp>
          </a:bodyPr>
          <a:lstStyle/>
          <a:p>
            <a:pPr lvl="0"/>
            <a:r>
              <a:rPr lang="en-US">
                <a:sym typeface="Helvetica Neue Bold Condensed" charset="0"/>
              </a:rPr>
              <a:t>Click to edit Master title style</a:t>
            </a:r>
          </a:p>
        </p:txBody>
      </p:sp>
    </p:spTree>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Lst>
  <p:transition/>
  <p:txStyles>
    <p:titleStyle>
      <a:lvl1pPr algn="l" rtl="0" fontAlgn="base">
        <a:spcBef>
          <a:spcPct val="0"/>
        </a:spcBef>
        <a:spcAft>
          <a:spcPct val="0"/>
        </a:spcAft>
        <a:defRPr sz="4200">
          <a:solidFill>
            <a:srgbClr val="D5D4D6"/>
          </a:solidFill>
          <a:latin typeface="+mj-lt"/>
          <a:ea typeface="+mj-ea"/>
          <a:cs typeface="+mj-cs"/>
          <a:sym typeface="Helvetica Neue Bold Condensed" charset="0"/>
        </a:defRPr>
      </a:lvl1pPr>
      <a:lvl2pPr algn="l" rtl="0" fontAlgn="base">
        <a:spcBef>
          <a:spcPct val="0"/>
        </a:spcBef>
        <a:spcAft>
          <a:spcPct val="0"/>
        </a:spcAft>
        <a:defRPr sz="4200">
          <a:solidFill>
            <a:srgbClr val="D5D4D6"/>
          </a:solidFill>
          <a:latin typeface="Helvetica Neue Bold Condensed" charset="0"/>
          <a:ea typeface="ヒラギノ角ゴ ProN W6" charset="0"/>
          <a:cs typeface="ヒラギノ角ゴ ProN W6" charset="0"/>
          <a:sym typeface="Helvetica Neue Bold Condensed" charset="0"/>
        </a:defRPr>
      </a:lvl2pPr>
      <a:lvl3pPr algn="l" rtl="0" fontAlgn="base">
        <a:spcBef>
          <a:spcPct val="0"/>
        </a:spcBef>
        <a:spcAft>
          <a:spcPct val="0"/>
        </a:spcAft>
        <a:defRPr sz="4200">
          <a:solidFill>
            <a:srgbClr val="D5D4D6"/>
          </a:solidFill>
          <a:latin typeface="Helvetica Neue Bold Condensed" charset="0"/>
          <a:ea typeface="ヒラギノ角ゴ ProN W6" charset="0"/>
          <a:cs typeface="ヒラギノ角ゴ ProN W6" charset="0"/>
          <a:sym typeface="Helvetica Neue Bold Condensed" charset="0"/>
        </a:defRPr>
      </a:lvl3pPr>
      <a:lvl4pPr algn="l" rtl="0" fontAlgn="base">
        <a:spcBef>
          <a:spcPct val="0"/>
        </a:spcBef>
        <a:spcAft>
          <a:spcPct val="0"/>
        </a:spcAft>
        <a:defRPr sz="4200">
          <a:solidFill>
            <a:srgbClr val="D5D4D6"/>
          </a:solidFill>
          <a:latin typeface="Helvetica Neue Bold Condensed" charset="0"/>
          <a:ea typeface="ヒラギノ角ゴ ProN W6" charset="0"/>
          <a:cs typeface="ヒラギノ角ゴ ProN W6" charset="0"/>
          <a:sym typeface="Helvetica Neue Bold Condensed" charset="0"/>
        </a:defRPr>
      </a:lvl4pPr>
      <a:lvl5pPr algn="l" rtl="0" fontAlgn="base">
        <a:spcBef>
          <a:spcPct val="0"/>
        </a:spcBef>
        <a:spcAft>
          <a:spcPct val="0"/>
        </a:spcAft>
        <a:defRPr sz="4200">
          <a:solidFill>
            <a:srgbClr val="D5D4D6"/>
          </a:solidFill>
          <a:latin typeface="Helvetica Neue Bold Condensed" charset="0"/>
          <a:ea typeface="ヒラギノ角ゴ ProN W6" charset="0"/>
          <a:cs typeface="ヒラギノ角ゴ ProN W6" charset="0"/>
          <a:sym typeface="Helvetica Neue Bold Condensed" charset="0"/>
        </a:defRPr>
      </a:lvl5pPr>
      <a:lvl6pPr marL="457200" algn="l" rtl="0" fontAlgn="base">
        <a:spcBef>
          <a:spcPct val="0"/>
        </a:spcBef>
        <a:spcAft>
          <a:spcPct val="0"/>
        </a:spcAft>
        <a:defRPr sz="4200">
          <a:solidFill>
            <a:srgbClr val="D5D4D6"/>
          </a:solidFill>
          <a:latin typeface="Helvetica Neue Bold Condensed" charset="0"/>
          <a:ea typeface="ヒラギノ角ゴ ProN W6" charset="0"/>
          <a:cs typeface="ヒラギノ角ゴ ProN W6" charset="0"/>
          <a:sym typeface="Helvetica Neue Bold Condensed" charset="0"/>
        </a:defRPr>
      </a:lvl6pPr>
      <a:lvl7pPr marL="914400" algn="l" rtl="0" fontAlgn="base">
        <a:spcBef>
          <a:spcPct val="0"/>
        </a:spcBef>
        <a:spcAft>
          <a:spcPct val="0"/>
        </a:spcAft>
        <a:defRPr sz="4200">
          <a:solidFill>
            <a:srgbClr val="D5D4D6"/>
          </a:solidFill>
          <a:latin typeface="Helvetica Neue Bold Condensed" charset="0"/>
          <a:ea typeface="ヒラギノ角ゴ ProN W6" charset="0"/>
          <a:cs typeface="ヒラギノ角ゴ ProN W6" charset="0"/>
          <a:sym typeface="Helvetica Neue Bold Condensed" charset="0"/>
        </a:defRPr>
      </a:lvl7pPr>
      <a:lvl8pPr marL="1371600" algn="l" rtl="0" fontAlgn="base">
        <a:spcBef>
          <a:spcPct val="0"/>
        </a:spcBef>
        <a:spcAft>
          <a:spcPct val="0"/>
        </a:spcAft>
        <a:defRPr sz="4200">
          <a:solidFill>
            <a:srgbClr val="D5D4D6"/>
          </a:solidFill>
          <a:latin typeface="Helvetica Neue Bold Condensed" charset="0"/>
          <a:ea typeface="ヒラギノ角ゴ ProN W6" charset="0"/>
          <a:cs typeface="ヒラギノ角ゴ ProN W6" charset="0"/>
          <a:sym typeface="Helvetica Neue Bold Condensed" charset="0"/>
        </a:defRPr>
      </a:lvl8pPr>
      <a:lvl9pPr marL="1828800" algn="l" rtl="0" fontAlgn="base">
        <a:spcBef>
          <a:spcPct val="0"/>
        </a:spcBef>
        <a:spcAft>
          <a:spcPct val="0"/>
        </a:spcAft>
        <a:defRPr sz="4200">
          <a:solidFill>
            <a:srgbClr val="D5D4D6"/>
          </a:solidFill>
          <a:latin typeface="Helvetica Neue Bold Condensed" charset="0"/>
          <a:ea typeface="ヒラギノ角ゴ ProN W6" charset="0"/>
          <a:cs typeface="ヒラギノ角ゴ ProN W6" charset="0"/>
          <a:sym typeface="Helvetica Neue Bold Condensed" charset="0"/>
        </a:defRPr>
      </a:lvl9pPr>
    </p:titleStyle>
    <p:bodyStyle>
      <a:lvl1pPr algn="l" rtl="0" fontAlgn="base">
        <a:spcBef>
          <a:spcPct val="0"/>
        </a:spcBef>
        <a:spcAft>
          <a:spcPct val="0"/>
        </a:spcAft>
        <a:defRPr sz="2400">
          <a:solidFill>
            <a:srgbClr val="5483A6"/>
          </a:solidFill>
          <a:latin typeface="+mn-lt"/>
          <a:ea typeface="+mn-ea"/>
          <a:cs typeface="+mn-cs"/>
          <a:sym typeface="Helvetica Neue Bold Condensed" charset="0"/>
        </a:defRPr>
      </a:lvl1pPr>
      <a:lvl2pPr algn="l" rtl="0" fontAlgn="base">
        <a:spcBef>
          <a:spcPct val="0"/>
        </a:spcBef>
        <a:spcAft>
          <a:spcPct val="0"/>
        </a:spcAft>
        <a:defRPr sz="2400">
          <a:solidFill>
            <a:srgbClr val="5483A6"/>
          </a:solidFill>
          <a:latin typeface="+mn-lt"/>
          <a:ea typeface="+mn-ea"/>
          <a:cs typeface="+mn-cs"/>
          <a:sym typeface="Helvetica Neue Bold Condensed" charset="0"/>
        </a:defRPr>
      </a:lvl2pPr>
      <a:lvl3pPr algn="l" rtl="0" fontAlgn="base">
        <a:spcBef>
          <a:spcPct val="0"/>
        </a:spcBef>
        <a:spcAft>
          <a:spcPct val="0"/>
        </a:spcAft>
        <a:defRPr sz="2400">
          <a:solidFill>
            <a:srgbClr val="5483A6"/>
          </a:solidFill>
          <a:latin typeface="+mn-lt"/>
          <a:ea typeface="+mn-ea"/>
          <a:cs typeface="+mn-cs"/>
          <a:sym typeface="Helvetica Neue Bold Condensed" charset="0"/>
        </a:defRPr>
      </a:lvl3pPr>
      <a:lvl4pPr algn="l" rtl="0" fontAlgn="base">
        <a:spcBef>
          <a:spcPct val="0"/>
        </a:spcBef>
        <a:spcAft>
          <a:spcPct val="0"/>
        </a:spcAft>
        <a:defRPr sz="2400">
          <a:solidFill>
            <a:srgbClr val="5483A6"/>
          </a:solidFill>
          <a:latin typeface="+mn-lt"/>
          <a:ea typeface="+mn-ea"/>
          <a:cs typeface="+mn-cs"/>
          <a:sym typeface="Helvetica Neue Bold Condensed" charset="0"/>
        </a:defRPr>
      </a:lvl4pPr>
      <a:lvl5pPr algn="l" rtl="0" fontAlgn="base">
        <a:spcBef>
          <a:spcPct val="0"/>
        </a:spcBef>
        <a:spcAft>
          <a:spcPct val="0"/>
        </a:spcAft>
        <a:defRPr sz="2400">
          <a:solidFill>
            <a:srgbClr val="5483A6"/>
          </a:solidFill>
          <a:latin typeface="+mn-lt"/>
          <a:ea typeface="+mn-ea"/>
          <a:cs typeface="+mn-cs"/>
          <a:sym typeface="Helvetica Neue Bold Condensed" charset="0"/>
        </a:defRPr>
      </a:lvl5pPr>
      <a:lvl6pPr marL="457200" algn="l" rtl="0" fontAlgn="base">
        <a:spcBef>
          <a:spcPct val="0"/>
        </a:spcBef>
        <a:spcAft>
          <a:spcPct val="0"/>
        </a:spcAft>
        <a:defRPr sz="2400">
          <a:solidFill>
            <a:srgbClr val="5483A6"/>
          </a:solidFill>
          <a:latin typeface="+mn-lt"/>
          <a:ea typeface="+mn-ea"/>
          <a:cs typeface="+mn-cs"/>
          <a:sym typeface="Helvetica Neue Bold Condensed" charset="0"/>
        </a:defRPr>
      </a:lvl6pPr>
      <a:lvl7pPr marL="914400" algn="l" rtl="0" fontAlgn="base">
        <a:spcBef>
          <a:spcPct val="0"/>
        </a:spcBef>
        <a:spcAft>
          <a:spcPct val="0"/>
        </a:spcAft>
        <a:defRPr sz="2400">
          <a:solidFill>
            <a:srgbClr val="5483A6"/>
          </a:solidFill>
          <a:latin typeface="+mn-lt"/>
          <a:ea typeface="+mn-ea"/>
          <a:cs typeface="+mn-cs"/>
          <a:sym typeface="Helvetica Neue Bold Condensed" charset="0"/>
        </a:defRPr>
      </a:lvl7pPr>
      <a:lvl8pPr marL="1371600" algn="l" rtl="0" fontAlgn="base">
        <a:spcBef>
          <a:spcPct val="0"/>
        </a:spcBef>
        <a:spcAft>
          <a:spcPct val="0"/>
        </a:spcAft>
        <a:defRPr sz="2400">
          <a:solidFill>
            <a:srgbClr val="5483A6"/>
          </a:solidFill>
          <a:latin typeface="+mn-lt"/>
          <a:ea typeface="+mn-ea"/>
          <a:cs typeface="+mn-cs"/>
          <a:sym typeface="Helvetica Neue Bold Condensed" charset="0"/>
        </a:defRPr>
      </a:lvl8pPr>
      <a:lvl9pPr marL="1828800" algn="l" rtl="0" fontAlgn="base">
        <a:spcBef>
          <a:spcPct val="0"/>
        </a:spcBef>
        <a:spcAft>
          <a:spcPct val="0"/>
        </a:spcAft>
        <a:defRPr sz="2400">
          <a:solidFill>
            <a:srgbClr val="5483A6"/>
          </a:solidFill>
          <a:latin typeface="+mn-lt"/>
          <a:ea typeface="+mn-ea"/>
          <a:cs typeface="+mn-cs"/>
          <a:sym typeface="Helvetica Neue Bold Condensed"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49" name="Rectangle 1"/>
          <p:cNvSpPr>
            <a:spLocks/>
          </p:cNvSpPr>
          <p:nvPr/>
        </p:nvSpPr>
        <p:spPr bwMode="auto">
          <a:xfrm>
            <a:off x="282575" y="279400"/>
            <a:ext cx="12446000" cy="9220200"/>
          </a:xfrm>
          <a:prstGeom prst="rect">
            <a:avLst/>
          </a:prstGeom>
          <a:noFill/>
          <a:ln w="25400" cap="flat">
            <a:solidFill>
              <a:srgbClr val="908F95"/>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050" name="Rectangle 2"/>
          <p:cNvSpPr>
            <a:spLocks noGrp="1" noChangeArrowheads="1"/>
          </p:cNvSpPr>
          <p:nvPr>
            <p:ph type="title"/>
          </p:nvPr>
        </p:nvSpPr>
        <p:spPr bwMode="auto">
          <a:xfrm>
            <a:off x="1041400" y="254000"/>
            <a:ext cx="109220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Helvetica Neue Light" charset="0"/>
              </a:rPr>
              <a:t>Click to edit Master title style</a:t>
            </a:r>
          </a:p>
        </p:txBody>
      </p:sp>
      <p:sp>
        <p:nvSpPr>
          <p:cNvPr id="2051" name="Rectangle 3"/>
          <p:cNvSpPr>
            <a:spLocks noGrp="1" noChangeArrowheads="1"/>
          </p:cNvSpPr>
          <p:nvPr>
            <p:ph type="body" idx="1"/>
          </p:nvPr>
        </p:nvSpPr>
        <p:spPr bwMode="auto">
          <a:xfrm>
            <a:off x="1041400" y="2768600"/>
            <a:ext cx="109220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Helvetica Neue" charset="0"/>
              </a:rPr>
              <a:t>Click to edit Master text styles</a:t>
            </a:r>
          </a:p>
          <a:p>
            <a:pPr lvl="1"/>
            <a:r>
              <a:rPr lang="en-US">
                <a:sym typeface="Helvetica Neue" charset="0"/>
              </a:rPr>
              <a:t>Second level</a:t>
            </a:r>
          </a:p>
          <a:p>
            <a:pPr lvl="2"/>
            <a:r>
              <a:rPr lang="en-US">
                <a:sym typeface="Helvetica Neue" charset="0"/>
              </a:rPr>
              <a:t>Third level</a:t>
            </a:r>
          </a:p>
          <a:p>
            <a:pPr lvl="3"/>
            <a:r>
              <a:rPr lang="en-US">
                <a:sym typeface="Helvetica Neue" charset="0"/>
              </a:rPr>
              <a:t>Fourth level</a:t>
            </a:r>
          </a:p>
          <a:p>
            <a:pPr lvl="4"/>
            <a:r>
              <a:rPr lang="en-US">
                <a:sym typeface="Helvetica Neue" charset="0"/>
              </a:rPr>
              <a:t>Fifth level</a:t>
            </a:r>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ransition/>
  <p:txStyles>
    <p:titleStyle>
      <a:lvl1pPr marL="357188" algn="l" rtl="0" fontAlgn="base">
        <a:lnSpc>
          <a:spcPct val="90000"/>
        </a:lnSpc>
        <a:spcBef>
          <a:spcPct val="0"/>
        </a:spcBef>
        <a:spcAft>
          <a:spcPct val="0"/>
        </a:spcAft>
        <a:defRPr sz="7800">
          <a:solidFill>
            <a:schemeClr val="tx1"/>
          </a:solidFill>
          <a:latin typeface="+mj-lt"/>
          <a:ea typeface="+mj-ea"/>
          <a:cs typeface="+mj-cs"/>
          <a:sym typeface="Helvetica Neue Light" charset="0"/>
        </a:defRPr>
      </a:lvl1pPr>
      <a:lvl2pPr marL="357188" algn="l" rtl="0" fontAlgn="base">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2pPr>
      <a:lvl3pPr marL="357188" algn="l" rtl="0" fontAlgn="base">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3pPr>
      <a:lvl4pPr marL="357188" algn="l" rtl="0" fontAlgn="base">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4pPr>
      <a:lvl5pPr marL="357188" algn="l" rtl="0" fontAlgn="base">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5pPr>
      <a:lvl6pPr marL="814388" algn="l" rtl="0" fontAlgn="base">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6pPr>
      <a:lvl7pPr marL="1271588" algn="l" rtl="0" fontAlgn="base">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7pPr>
      <a:lvl8pPr marL="1728788" algn="l" rtl="0" fontAlgn="base">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8pPr>
      <a:lvl9pPr marL="2185988" algn="l" rtl="0" fontAlgn="base">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431800" indent="-431800" algn="l" rtl="0" fontAlgn="base">
        <a:spcBef>
          <a:spcPts val="3200"/>
        </a:spcBef>
        <a:spcAft>
          <a:spcPct val="0"/>
        </a:spcAft>
        <a:buSzPct val="77000"/>
        <a:buChar char="•"/>
        <a:defRPr sz="3600">
          <a:solidFill>
            <a:srgbClr val="646461"/>
          </a:solidFill>
          <a:latin typeface="+mn-lt"/>
          <a:ea typeface="+mn-ea"/>
          <a:cs typeface="+mn-cs"/>
          <a:sym typeface="Helvetica Neue" charset="0"/>
        </a:defRPr>
      </a:lvl1pPr>
      <a:lvl2pPr marL="825500" indent="-431800" algn="l" rtl="0" fontAlgn="base">
        <a:spcBef>
          <a:spcPts val="3200"/>
        </a:spcBef>
        <a:spcAft>
          <a:spcPct val="0"/>
        </a:spcAft>
        <a:buSzPct val="77000"/>
        <a:buChar char="•"/>
        <a:defRPr sz="3600">
          <a:solidFill>
            <a:srgbClr val="646461"/>
          </a:solidFill>
          <a:latin typeface="+mn-lt"/>
          <a:ea typeface="+mn-ea"/>
          <a:cs typeface="+mn-cs"/>
          <a:sym typeface="Helvetica Neue" charset="0"/>
        </a:defRPr>
      </a:lvl2pPr>
      <a:lvl3pPr marL="1270000" indent="-431800" algn="l" rtl="0" fontAlgn="base">
        <a:spcBef>
          <a:spcPts val="3200"/>
        </a:spcBef>
        <a:spcAft>
          <a:spcPct val="0"/>
        </a:spcAft>
        <a:buSzPct val="77000"/>
        <a:buChar char="•"/>
        <a:defRPr sz="3600">
          <a:solidFill>
            <a:srgbClr val="646461"/>
          </a:solidFill>
          <a:latin typeface="+mn-lt"/>
          <a:ea typeface="+mn-ea"/>
          <a:cs typeface="+mn-cs"/>
          <a:sym typeface="Helvetica Neue" charset="0"/>
        </a:defRPr>
      </a:lvl3pPr>
      <a:lvl4pPr marL="1714500" indent="-431800" algn="l" rtl="0" fontAlgn="base">
        <a:spcBef>
          <a:spcPts val="3200"/>
        </a:spcBef>
        <a:spcAft>
          <a:spcPct val="0"/>
        </a:spcAft>
        <a:buSzPct val="77000"/>
        <a:buChar char="•"/>
        <a:defRPr sz="3600">
          <a:solidFill>
            <a:srgbClr val="646461"/>
          </a:solidFill>
          <a:latin typeface="+mn-lt"/>
          <a:ea typeface="+mn-ea"/>
          <a:cs typeface="+mn-cs"/>
          <a:sym typeface="Helvetica Neue" charset="0"/>
        </a:defRPr>
      </a:lvl4pPr>
      <a:lvl5pPr marL="2159000" indent="-431800" algn="l" rtl="0" fontAlgn="base">
        <a:spcBef>
          <a:spcPts val="3200"/>
        </a:spcBef>
        <a:spcAft>
          <a:spcPct val="0"/>
        </a:spcAft>
        <a:buSzPct val="77000"/>
        <a:buChar char="•"/>
        <a:defRPr sz="3600">
          <a:solidFill>
            <a:srgbClr val="646461"/>
          </a:solidFill>
          <a:latin typeface="+mn-lt"/>
          <a:ea typeface="+mn-ea"/>
          <a:cs typeface="+mn-cs"/>
          <a:sym typeface="Helvetica Neue" charset="0"/>
        </a:defRPr>
      </a:lvl5pPr>
      <a:lvl6pPr marL="2616200" indent="-431800" algn="l" rtl="0" fontAlgn="base">
        <a:spcBef>
          <a:spcPts val="3200"/>
        </a:spcBef>
        <a:spcAft>
          <a:spcPct val="0"/>
        </a:spcAft>
        <a:buSzPct val="77000"/>
        <a:buChar char="•"/>
        <a:defRPr sz="3600">
          <a:solidFill>
            <a:srgbClr val="646461"/>
          </a:solidFill>
          <a:latin typeface="+mn-lt"/>
          <a:ea typeface="+mn-ea"/>
          <a:cs typeface="+mn-cs"/>
          <a:sym typeface="Helvetica Neue" charset="0"/>
        </a:defRPr>
      </a:lvl6pPr>
      <a:lvl7pPr marL="3073400" indent="-431800" algn="l" rtl="0" fontAlgn="base">
        <a:spcBef>
          <a:spcPts val="3200"/>
        </a:spcBef>
        <a:spcAft>
          <a:spcPct val="0"/>
        </a:spcAft>
        <a:buSzPct val="77000"/>
        <a:buChar char="•"/>
        <a:defRPr sz="3600">
          <a:solidFill>
            <a:srgbClr val="646461"/>
          </a:solidFill>
          <a:latin typeface="+mn-lt"/>
          <a:ea typeface="+mn-ea"/>
          <a:cs typeface="+mn-cs"/>
          <a:sym typeface="Helvetica Neue" charset="0"/>
        </a:defRPr>
      </a:lvl7pPr>
      <a:lvl8pPr marL="3530600" indent="-431800" algn="l" rtl="0" fontAlgn="base">
        <a:spcBef>
          <a:spcPts val="3200"/>
        </a:spcBef>
        <a:spcAft>
          <a:spcPct val="0"/>
        </a:spcAft>
        <a:buSzPct val="77000"/>
        <a:buChar char="•"/>
        <a:defRPr sz="3600">
          <a:solidFill>
            <a:srgbClr val="646461"/>
          </a:solidFill>
          <a:latin typeface="+mn-lt"/>
          <a:ea typeface="+mn-ea"/>
          <a:cs typeface="+mn-cs"/>
          <a:sym typeface="Helvetica Neue" charset="0"/>
        </a:defRPr>
      </a:lvl8pPr>
      <a:lvl9pPr marL="3987800" indent="-431800" algn="l" rtl="0" fontAlgn="base">
        <a:spcBef>
          <a:spcPts val="3200"/>
        </a:spcBef>
        <a:spcAft>
          <a:spcPct val="0"/>
        </a:spcAft>
        <a:buSzPct val="77000"/>
        <a:buChar char="•"/>
        <a:defRPr sz="3600">
          <a:solidFill>
            <a:srgbClr val="646461"/>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481" name="Rectangle 1"/>
          <p:cNvSpPr>
            <a:spLocks/>
          </p:cNvSpPr>
          <p:nvPr/>
        </p:nvSpPr>
        <p:spPr bwMode="auto">
          <a:xfrm>
            <a:off x="282575" y="279400"/>
            <a:ext cx="12446000" cy="9220200"/>
          </a:xfrm>
          <a:prstGeom prst="rect">
            <a:avLst/>
          </a:prstGeom>
          <a:noFill/>
          <a:ln w="25400" cap="flat">
            <a:solidFill>
              <a:srgbClr val="908F95"/>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0482" name="Rectangle 2"/>
          <p:cNvSpPr>
            <a:spLocks noGrp="1" noChangeArrowheads="1"/>
          </p:cNvSpPr>
          <p:nvPr>
            <p:ph type="title"/>
          </p:nvPr>
        </p:nvSpPr>
        <p:spPr bwMode="auto">
          <a:xfrm>
            <a:off x="1041400" y="254000"/>
            <a:ext cx="109220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Helvetica Neue Light" charset="0"/>
              </a:rPr>
              <a:t>Click to edit Master title style</a:t>
            </a:r>
          </a:p>
        </p:txBody>
      </p:sp>
      <p:sp>
        <p:nvSpPr>
          <p:cNvPr id="20483" name="Rectangle 3"/>
          <p:cNvSpPr>
            <a:spLocks noGrp="1" noChangeArrowheads="1"/>
          </p:cNvSpPr>
          <p:nvPr>
            <p:ph type="body" idx="1"/>
          </p:nvPr>
        </p:nvSpPr>
        <p:spPr bwMode="auto">
          <a:xfrm>
            <a:off x="1041400" y="2768600"/>
            <a:ext cx="53340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Helvetica Neue" charset="0"/>
              </a:rPr>
              <a:t>Click to edit Master text styles</a:t>
            </a:r>
          </a:p>
          <a:p>
            <a:pPr lvl="1"/>
            <a:r>
              <a:rPr lang="en-US">
                <a:sym typeface="Helvetica Neue" charset="0"/>
              </a:rPr>
              <a:t>Second level</a:t>
            </a:r>
          </a:p>
          <a:p>
            <a:pPr lvl="2"/>
            <a:r>
              <a:rPr lang="en-US">
                <a:sym typeface="Helvetica Neue" charset="0"/>
              </a:rPr>
              <a:t>Third level</a:t>
            </a:r>
          </a:p>
          <a:p>
            <a:pPr lvl="3"/>
            <a:r>
              <a:rPr lang="en-US">
                <a:sym typeface="Helvetica Neue" charset="0"/>
              </a:rPr>
              <a:t>Fourth level</a:t>
            </a:r>
          </a:p>
          <a:p>
            <a:pPr lvl="4"/>
            <a:r>
              <a:rPr lang="en-US">
                <a:sym typeface="Helvetica Neue" charset="0"/>
              </a:rPr>
              <a:t>Fifth level</a:t>
            </a:r>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txStyles>
    <p:titleStyle>
      <a:lvl1pPr marL="357188" algn="l" rtl="0" fontAlgn="base">
        <a:lnSpc>
          <a:spcPct val="90000"/>
        </a:lnSpc>
        <a:spcBef>
          <a:spcPct val="0"/>
        </a:spcBef>
        <a:spcAft>
          <a:spcPct val="0"/>
        </a:spcAft>
        <a:defRPr sz="7800">
          <a:solidFill>
            <a:schemeClr val="tx1"/>
          </a:solidFill>
          <a:latin typeface="+mj-lt"/>
          <a:ea typeface="+mj-ea"/>
          <a:cs typeface="+mj-cs"/>
          <a:sym typeface="Helvetica Neue Light" charset="0"/>
        </a:defRPr>
      </a:lvl1pPr>
      <a:lvl2pPr marL="357188" algn="l" rtl="0" fontAlgn="base">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2pPr>
      <a:lvl3pPr marL="357188" algn="l" rtl="0" fontAlgn="base">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3pPr>
      <a:lvl4pPr marL="357188" algn="l" rtl="0" fontAlgn="base">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4pPr>
      <a:lvl5pPr marL="357188" algn="l" rtl="0" fontAlgn="base">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5pPr>
      <a:lvl6pPr marL="814388" algn="l" rtl="0" fontAlgn="base">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6pPr>
      <a:lvl7pPr marL="1271588" algn="l" rtl="0" fontAlgn="base">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7pPr>
      <a:lvl8pPr marL="1728788" algn="l" rtl="0" fontAlgn="base">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8pPr>
      <a:lvl9pPr marL="2185988" algn="l" rtl="0" fontAlgn="base">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431800" indent="-431800" algn="l" rtl="0" fontAlgn="base">
        <a:spcBef>
          <a:spcPts val="3200"/>
        </a:spcBef>
        <a:spcAft>
          <a:spcPct val="0"/>
        </a:spcAft>
        <a:buSzPct val="77000"/>
        <a:buChar char="•"/>
        <a:defRPr sz="3600">
          <a:solidFill>
            <a:srgbClr val="646461"/>
          </a:solidFill>
          <a:latin typeface="+mn-lt"/>
          <a:ea typeface="+mn-ea"/>
          <a:cs typeface="+mn-cs"/>
          <a:sym typeface="Helvetica Neue" charset="0"/>
        </a:defRPr>
      </a:lvl1pPr>
      <a:lvl2pPr marL="825500" indent="-431800" algn="l" rtl="0" fontAlgn="base">
        <a:spcBef>
          <a:spcPts val="3200"/>
        </a:spcBef>
        <a:spcAft>
          <a:spcPct val="0"/>
        </a:spcAft>
        <a:buSzPct val="77000"/>
        <a:buChar char="•"/>
        <a:defRPr sz="3600">
          <a:solidFill>
            <a:srgbClr val="646461"/>
          </a:solidFill>
          <a:latin typeface="+mn-lt"/>
          <a:ea typeface="+mn-ea"/>
          <a:cs typeface="+mn-cs"/>
          <a:sym typeface="Helvetica Neue" charset="0"/>
        </a:defRPr>
      </a:lvl2pPr>
      <a:lvl3pPr marL="1270000" indent="-431800" algn="l" rtl="0" fontAlgn="base">
        <a:spcBef>
          <a:spcPts val="3200"/>
        </a:spcBef>
        <a:spcAft>
          <a:spcPct val="0"/>
        </a:spcAft>
        <a:buSzPct val="77000"/>
        <a:buChar char="•"/>
        <a:defRPr sz="3600">
          <a:solidFill>
            <a:srgbClr val="646461"/>
          </a:solidFill>
          <a:latin typeface="+mn-lt"/>
          <a:ea typeface="+mn-ea"/>
          <a:cs typeface="+mn-cs"/>
          <a:sym typeface="Helvetica Neue" charset="0"/>
        </a:defRPr>
      </a:lvl3pPr>
      <a:lvl4pPr marL="1714500" indent="-431800" algn="l" rtl="0" fontAlgn="base">
        <a:spcBef>
          <a:spcPts val="3200"/>
        </a:spcBef>
        <a:spcAft>
          <a:spcPct val="0"/>
        </a:spcAft>
        <a:buSzPct val="77000"/>
        <a:buChar char="•"/>
        <a:defRPr sz="3600">
          <a:solidFill>
            <a:srgbClr val="646461"/>
          </a:solidFill>
          <a:latin typeface="+mn-lt"/>
          <a:ea typeface="+mn-ea"/>
          <a:cs typeface="+mn-cs"/>
          <a:sym typeface="Helvetica Neue" charset="0"/>
        </a:defRPr>
      </a:lvl4pPr>
      <a:lvl5pPr marL="2159000" indent="-431800" algn="l" rtl="0" fontAlgn="base">
        <a:spcBef>
          <a:spcPts val="3200"/>
        </a:spcBef>
        <a:spcAft>
          <a:spcPct val="0"/>
        </a:spcAft>
        <a:buSzPct val="77000"/>
        <a:buChar char="•"/>
        <a:defRPr sz="3600">
          <a:solidFill>
            <a:srgbClr val="646461"/>
          </a:solidFill>
          <a:latin typeface="+mn-lt"/>
          <a:ea typeface="+mn-ea"/>
          <a:cs typeface="+mn-cs"/>
          <a:sym typeface="Helvetica Neue" charset="0"/>
        </a:defRPr>
      </a:lvl5pPr>
      <a:lvl6pPr marL="2616200" indent="-431800" algn="l" rtl="0" fontAlgn="base">
        <a:spcBef>
          <a:spcPts val="3200"/>
        </a:spcBef>
        <a:spcAft>
          <a:spcPct val="0"/>
        </a:spcAft>
        <a:buSzPct val="77000"/>
        <a:buChar char="•"/>
        <a:defRPr sz="3600">
          <a:solidFill>
            <a:srgbClr val="646461"/>
          </a:solidFill>
          <a:latin typeface="+mn-lt"/>
          <a:ea typeface="+mn-ea"/>
          <a:cs typeface="+mn-cs"/>
          <a:sym typeface="Helvetica Neue" charset="0"/>
        </a:defRPr>
      </a:lvl6pPr>
      <a:lvl7pPr marL="3073400" indent="-431800" algn="l" rtl="0" fontAlgn="base">
        <a:spcBef>
          <a:spcPts val="3200"/>
        </a:spcBef>
        <a:spcAft>
          <a:spcPct val="0"/>
        </a:spcAft>
        <a:buSzPct val="77000"/>
        <a:buChar char="•"/>
        <a:defRPr sz="3600">
          <a:solidFill>
            <a:srgbClr val="646461"/>
          </a:solidFill>
          <a:latin typeface="+mn-lt"/>
          <a:ea typeface="+mn-ea"/>
          <a:cs typeface="+mn-cs"/>
          <a:sym typeface="Helvetica Neue" charset="0"/>
        </a:defRPr>
      </a:lvl7pPr>
      <a:lvl8pPr marL="3530600" indent="-431800" algn="l" rtl="0" fontAlgn="base">
        <a:spcBef>
          <a:spcPts val="3200"/>
        </a:spcBef>
        <a:spcAft>
          <a:spcPct val="0"/>
        </a:spcAft>
        <a:buSzPct val="77000"/>
        <a:buChar char="•"/>
        <a:defRPr sz="3600">
          <a:solidFill>
            <a:srgbClr val="646461"/>
          </a:solidFill>
          <a:latin typeface="+mn-lt"/>
          <a:ea typeface="+mn-ea"/>
          <a:cs typeface="+mn-cs"/>
          <a:sym typeface="Helvetica Neue" charset="0"/>
        </a:defRPr>
      </a:lvl8pPr>
      <a:lvl9pPr marL="3987800" indent="-431800" algn="l" rtl="0" fontAlgn="base">
        <a:spcBef>
          <a:spcPts val="3200"/>
        </a:spcBef>
        <a:spcAft>
          <a:spcPct val="0"/>
        </a:spcAft>
        <a:buSzPct val="77000"/>
        <a:buChar char="•"/>
        <a:defRPr sz="3600">
          <a:solidFill>
            <a:srgbClr val="646461"/>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647700" y="130175"/>
            <a:ext cx="11709400" cy="2144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108599" bIns="50800" numCol="1" anchor="ctr" anchorCtr="0" compatLnSpc="1">
            <a:prstTxWarp prst="textNoShape">
              <a:avLst/>
            </a:prstTxWarp>
          </a:bodyPr>
          <a:lstStyle/>
          <a:p>
            <a:pPr lvl="0"/>
            <a:r>
              <a:rPr lang="en-US">
                <a:sym typeface="Arial" charset="0"/>
              </a:rPr>
              <a:t>Click to edit Master title style</a:t>
            </a:r>
          </a:p>
        </p:txBody>
      </p:sp>
      <p:sp>
        <p:nvSpPr>
          <p:cNvPr id="3074" name="Rectangle 2"/>
          <p:cNvSpPr>
            <a:spLocks noGrp="1" noChangeArrowheads="1"/>
          </p:cNvSpPr>
          <p:nvPr>
            <p:ph type="body" idx="1"/>
          </p:nvPr>
        </p:nvSpPr>
        <p:spPr bwMode="auto">
          <a:xfrm>
            <a:off x="647700" y="2273300"/>
            <a:ext cx="11709400" cy="7480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108599" bIns="5080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
        <p:nvSpPr>
          <p:cNvPr id="3075" name="Text Box 3"/>
          <p:cNvSpPr txBox="1">
            <a:spLocks noGrp="1" noChangeArrowheads="1"/>
          </p:cNvSpPr>
          <p:nvPr>
            <p:ph type="sldNum" sz="quarter" idx="4"/>
          </p:nvPr>
        </p:nvSpPr>
        <p:spPr bwMode="auto">
          <a:xfrm>
            <a:off x="11303000" y="0"/>
            <a:ext cx="36830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t" anchorCtr="0" compatLnSpc="1">
            <a:prstTxWarp prst="textNoShape">
              <a:avLst/>
            </a:prstTxWarp>
          </a:bodyPr>
          <a:lstStyle>
            <a:lvl1pPr algn="ctr">
              <a:defRPr sz="1800">
                <a:solidFill>
                  <a:schemeClr val="tx1"/>
                </a:solidFill>
                <a:latin typeface="+mn-lt"/>
                <a:ea typeface="ＭＳ Ｐゴシック" charset="0"/>
                <a:cs typeface="Arial" charset="0"/>
                <a:sym typeface="Arial" charset="0"/>
              </a:defRPr>
            </a:lvl1pPr>
            <a:lvl2pPr algn="l">
              <a:defRPr sz="1200">
                <a:solidFill>
                  <a:schemeClr val="tx1"/>
                </a:solidFill>
                <a:latin typeface="Helvetica Neue Bold Condensed" charset="0"/>
                <a:ea typeface="ＭＳ Ｐゴシック" charset="0"/>
              </a:defRPr>
            </a:lvl2pPr>
            <a:lvl3pPr algn="l">
              <a:defRPr sz="1200">
                <a:solidFill>
                  <a:schemeClr val="tx1"/>
                </a:solidFill>
                <a:latin typeface="Helvetica Neue Bold Condensed" charset="0"/>
                <a:ea typeface="ＭＳ Ｐゴシック" charset="0"/>
              </a:defRPr>
            </a:lvl3pPr>
            <a:lvl4pPr algn="l">
              <a:defRPr sz="1200">
                <a:solidFill>
                  <a:schemeClr val="tx1"/>
                </a:solidFill>
                <a:latin typeface="Helvetica Neue Bold Condensed" charset="0"/>
                <a:ea typeface="ＭＳ Ｐゴシック" charset="0"/>
              </a:defRPr>
            </a:lvl4pPr>
            <a:lvl5pPr algn="l">
              <a:defRPr sz="1200">
                <a:solidFill>
                  <a:schemeClr val="tx1"/>
                </a:solidFill>
                <a:latin typeface="Helvetica Neue Bold Condensed" charset="0"/>
                <a:ea typeface="ＭＳ Ｐゴシック" charset="0"/>
              </a:defRPr>
            </a:lvl5pPr>
            <a:lvl6pPr fontAlgn="base">
              <a:spcBef>
                <a:spcPct val="0"/>
              </a:spcBef>
              <a:spcAft>
                <a:spcPct val="0"/>
              </a:spcAft>
              <a:defRPr sz="1200">
                <a:solidFill>
                  <a:schemeClr val="tx1"/>
                </a:solidFill>
                <a:latin typeface="Helvetica Neue Bold Condensed" charset="0"/>
                <a:ea typeface="ＭＳ Ｐゴシック" charset="0"/>
              </a:defRPr>
            </a:lvl6pPr>
            <a:lvl7pPr fontAlgn="base">
              <a:spcBef>
                <a:spcPct val="0"/>
              </a:spcBef>
              <a:spcAft>
                <a:spcPct val="0"/>
              </a:spcAft>
              <a:defRPr sz="1200">
                <a:solidFill>
                  <a:schemeClr val="tx1"/>
                </a:solidFill>
                <a:latin typeface="Helvetica Neue Bold Condensed" charset="0"/>
                <a:ea typeface="ＭＳ Ｐゴシック" charset="0"/>
              </a:defRPr>
            </a:lvl7pPr>
            <a:lvl8pPr fontAlgn="base">
              <a:spcBef>
                <a:spcPct val="0"/>
              </a:spcBef>
              <a:spcAft>
                <a:spcPct val="0"/>
              </a:spcAft>
              <a:defRPr sz="1200">
                <a:solidFill>
                  <a:schemeClr val="tx1"/>
                </a:solidFill>
                <a:latin typeface="Helvetica Neue Bold Condensed" charset="0"/>
                <a:ea typeface="ＭＳ Ｐゴシック" charset="0"/>
              </a:defRPr>
            </a:lvl8pPr>
            <a:lvl9pPr fontAlgn="base">
              <a:spcBef>
                <a:spcPct val="0"/>
              </a:spcBef>
              <a:spcAft>
                <a:spcPct val="0"/>
              </a:spcAft>
              <a:defRPr sz="1200">
                <a:solidFill>
                  <a:schemeClr val="tx1"/>
                </a:solidFill>
                <a:latin typeface="Helvetica Neue Bold Condensed" charset="0"/>
                <a:ea typeface="ＭＳ Ｐゴシック" charset="0"/>
              </a:defRPr>
            </a:lvl9pPr>
          </a:lstStyle>
          <a:p>
            <a:fld id="{8F20675E-9A82-F741-9ACE-345783D05AC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ransition/>
  <p:hf hdr="0" ftr="0" dt="0"/>
  <p:txStyles>
    <p:titleStyle>
      <a:lvl1pPr marL="6350" algn="ctr" rtl="0" fontAlgn="base">
        <a:spcBef>
          <a:spcPct val="0"/>
        </a:spcBef>
        <a:spcAft>
          <a:spcPct val="0"/>
        </a:spcAft>
        <a:defRPr sz="6200">
          <a:solidFill>
            <a:schemeClr val="tx1"/>
          </a:solidFill>
          <a:latin typeface="+mj-lt"/>
          <a:ea typeface="+mj-ea"/>
          <a:cs typeface="+mj-cs"/>
          <a:sym typeface="Arial" charset="0"/>
        </a:defRPr>
      </a:lvl1pPr>
      <a:lvl2pPr marL="6350" algn="ctr" rtl="0" fontAlgn="base">
        <a:spcBef>
          <a:spcPct val="0"/>
        </a:spcBef>
        <a:spcAft>
          <a:spcPct val="0"/>
        </a:spcAft>
        <a:defRPr sz="6200">
          <a:solidFill>
            <a:schemeClr val="tx1"/>
          </a:solidFill>
          <a:latin typeface="Arial" charset="0"/>
          <a:ea typeface="ヒラギノ角ゴ ProN W3" charset="0"/>
          <a:cs typeface="ヒラギノ角ゴ ProN W3" charset="0"/>
          <a:sym typeface="Arial" charset="0"/>
        </a:defRPr>
      </a:lvl2pPr>
      <a:lvl3pPr marL="6350" algn="ctr" rtl="0" fontAlgn="base">
        <a:spcBef>
          <a:spcPct val="0"/>
        </a:spcBef>
        <a:spcAft>
          <a:spcPct val="0"/>
        </a:spcAft>
        <a:defRPr sz="6200">
          <a:solidFill>
            <a:schemeClr val="tx1"/>
          </a:solidFill>
          <a:latin typeface="Arial" charset="0"/>
          <a:ea typeface="ヒラギノ角ゴ ProN W3" charset="0"/>
          <a:cs typeface="ヒラギノ角ゴ ProN W3" charset="0"/>
          <a:sym typeface="Arial" charset="0"/>
        </a:defRPr>
      </a:lvl3pPr>
      <a:lvl4pPr marL="6350" algn="ctr" rtl="0" fontAlgn="base">
        <a:spcBef>
          <a:spcPct val="0"/>
        </a:spcBef>
        <a:spcAft>
          <a:spcPct val="0"/>
        </a:spcAft>
        <a:defRPr sz="6200">
          <a:solidFill>
            <a:schemeClr val="tx1"/>
          </a:solidFill>
          <a:latin typeface="Arial" charset="0"/>
          <a:ea typeface="ヒラギノ角ゴ ProN W3" charset="0"/>
          <a:cs typeface="ヒラギノ角ゴ ProN W3" charset="0"/>
          <a:sym typeface="Arial" charset="0"/>
        </a:defRPr>
      </a:lvl4pPr>
      <a:lvl5pPr marL="6350" algn="ctr" rtl="0" fontAlgn="base">
        <a:spcBef>
          <a:spcPct val="0"/>
        </a:spcBef>
        <a:spcAft>
          <a:spcPct val="0"/>
        </a:spcAft>
        <a:defRPr sz="6200">
          <a:solidFill>
            <a:schemeClr val="tx1"/>
          </a:solidFill>
          <a:latin typeface="Arial" charset="0"/>
          <a:ea typeface="ヒラギノ角ゴ ProN W3" charset="0"/>
          <a:cs typeface="ヒラギノ角ゴ ProN W3" charset="0"/>
          <a:sym typeface="Arial" charset="0"/>
        </a:defRPr>
      </a:lvl5pPr>
      <a:lvl6pPr marL="463550" algn="ctr" rtl="0" fontAlgn="base">
        <a:spcBef>
          <a:spcPct val="0"/>
        </a:spcBef>
        <a:spcAft>
          <a:spcPct val="0"/>
        </a:spcAft>
        <a:defRPr sz="6200">
          <a:solidFill>
            <a:schemeClr val="tx1"/>
          </a:solidFill>
          <a:latin typeface="Arial" charset="0"/>
          <a:ea typeface="ヒラギノ角ゴ ProN W3" charset="0"/>
          <a:cs typeface="ヒラギノ角ゴ ProN W3" charset="0"/>
          <a:sym typeface="Arial" charset="0"/>
        </a:defRPr>
      </a:lvl6pPr>
      <a:lvl7pPr marL="920750" algn="ctr" rtl="0" fontAlgn="base">
        <a:spcBef>
          <a:spcPct val="0"/>
        </a:spcBef>
        <a:spcAft>
          <a:spcPct val="0"/>
        </a:spcAft>
        <a:defRPr sz="6200">
          <a:solidFill>
            <a:schemeClr val="tx1"/>
          </a:solidFill>
          <a:latin typeface="Arial" charset="0"/>
          <a:ea typeface="ヒラギノ角ゴ ProN W3" charset="0"/>
          <a:cs typeface="ヒラギノ角ゴ ProN W3" charset="0"/>
          <a:sym typeface="Arial" charset="0"/>
        </a:defRPr>
      </a:lvl7pPr>
      <a:lvl8pPr marL="1377950" algn="ctr" rtl="0" fontAlgn="base">
        <a:spcBef>
          <a:spcPct val="0"/>
        </a:spcBef>
        <a:spcAft>
          <a:spcPct val="0"/>
        </a:spcAft>
        <a:defRPr sz="6200">
          <a:solidFill>
            <a:schemeClr val="tx1"/>
          </a:solidFill>
          <a:latin typeface="Arial" charset="0"/>
          <a:ea typeface="ヒラギノ角ゴ ProN W3" charset="0"/>
          <a:cs typeface="ヒラギノ角ゴ ProN W3" charset="0"/>
          <a:sym typeface="Arial" charset="0"/>
        </a:defRPr>
      </a:lvl8pPr>
      <a:lvl9pPr marL="1835150" algn="ctr" rtl="0" fontAlgn="base">
        <a:spcBef>
          <a:spcPct val="0"/>
        </a:spcBef>
        <a:spcAft>
          <a:spcPct val="0"/>
        </a:spcAft>
        <a:defRPr sz="6200">
          <a:solidFill>
            <a:schemeClr val="tx1"/>
          </a:solidFill>
          <a:latin typeface="Arial" charset="0"/>
          <a:ea typeface="ヒラギノ角ゴ ProN W3" charset="0"/>
          <a:cs typeface="ヒラギノ角ゴ ProN W3" charset="0"/>
          <a:sym typeface="Arial" charset="0"/>
        </a:defRPr>
      </a:lvl9pPr>
    </p:titleStyle>
    <p:bodyStyle>
      <a:lvl1pPr marL="382588" indent="-342900" algn="l" rtl="0" fontAlgn="base">
        <a:spcBef>
          <a:spcPts val="1100"/>
        </a:spcBef>
        <a:spcAft>
          <a:spcPct val="0"/>
        </a:spcAft>
        <a:buSzPct val="100000"/>
        <a:buFont typeface="Arial" charset="0"/>
        <a:buChar char="•"/>
        <a:defRPr sz="4400">
          <a:solidFill>
            <a:schemeClr val="tx1"/>
          </a:solidFill>
          <a:latin typeface="+mn-lt"/>
          <a:ea typeface="+mn-ea"/>
          <a:cs typeface="+mn-cs"/>
          <a:sym typeface="Arial" charset="0"/>
        </a:defRPr>
      </a:lvl1pPr>
      <a:lvl2pPr marL="731838" indent="-285750" algn="l" rtl="0" fontAlgn="base">
        <a:spcBef>
          <a:spcPts val="900"/>
        </a:spcBef>
        <a:spcAft>
          <a:spcPct val="0"/>
        </a:spcAft>
        <a:buSzPct val="100000"/>
        <a:buFont typeface="Arial" charset="0"/>
        <a:buChar char="–"/>
        <a:defRPr sz="3800">
          <a:solidFill>
            <a:schemeClr val="tx1"/>
          </a:solidFill>
          <a:latin typeface="+mn-lt"/>
          <a:ea typeface="+mn-ea"/>
          <a:cs typeface="+mn-cs"/>
          <a:sym typeface="Arial" charset="0"/>
        </a:defRPr>
      </a:lvl2pPr>
      <a:lvl3pPr marL="1131888" indent="-228600" algn="l" rtl="0" fontAlgn="base">
        <a:spcBef>
          <a:spcPts val="800"/>
        </a:spcBef>
        <a:spcAft>
          <a:spcPct val="0"/>
        </a:spcAft>
        <a:buSzPct val="100000"/>
        <a:buFont typeface="Arial" charset="0"/>
        <a:buChar char="•"/>
        <a:defRPr sz="3400">
          <a:solidFill>
            <a:schemeClr val="tx1"/>
          </a:solidFill>
          <a:latin typeface="+mn-lt"/>
          <a:ea typeface="+mn-ea"/>
          <a:cs typeface="+mn-cs"/>
          <a:sym typeface="Arial" charset="0"/>
        </a:defRPr>
      </a:lvl3pPr>
      <a:lvl4pPr marL="1589088" indent="-228600" algn="l" rtl="0" fontAlgn="base">
        <a:spcBef>
          <a:spcPts val="700"/>
        </a:spcBef>
        <a:spcAft>
          <a:spcPct val="0"/>
        </a:spcAft>
        <a:buSzPct val="100000"/>
        <a:buFont typeface="Arial" charset="0"/>
        <a:buChar char="–"/>
        <a:defRPr sz="2800">
          <a:solidFill>
            <a:schemeClr val="tx1"/>
          </a:solidFill>
          <a:latin typeface="+mn-lt"/>
          <a:ea typeface="+mn-ea"/>
          <a:cs typeface="+mn-cs"/>
          <a:sym typeface="Arial" charset="0"/>
        </a:defRPr>
      </a:lvl4pPr>
      <a:lvl5pPr marL="2046288" indent="-228600" algn="l" rtl="0" fontAlgn="base">
        <a:spcBef>
          <a:spcPts val="700"/>
        </a:spcBef>
        <a:spcAft>
          <a:spcPct val="0"/>
        </a:spcAft>
        <a:buSzPct val="100000"/>
        <a:buFont typeface="Arial" charset="0"/>
        <a:buChar char="»"/>
        <a:defRPr sz="2800">
          <a:solidFill>
            <a:schemeClr val="tx1"/>
          </a:solidFill>
          <a:latin typeface="+mn-lt"/>
          <a:ea typeface="+mn-ea"/>
          <a:cs typeface="+mn-cs"/>
          <a:sym typeface="Arial" charset="0"/>
        </a:defRPr>
      </a:lvl5pPr>
      <a:lvl6pPr marL="2503488" indent="-228600" algn="l" rtl="0" fontAlgn="base">
        <a:spcBef>
          <a:spcPts val="700"/>
        </a:spcBef>
        <a:spcAft>
          <a:spcPct val="0"/>
        </a:spcAft>
        <a:buSzPct val="100000"/>
        <a:buFont typeface="Arial" charset="0"/>
        <a:buChar char="»"/>
        <a:defRPr sz="2800">
          <a:solidFill>
            <a:schemeClr val="tx1"/>
          </a:solidFill>
          <a:latin typeface="+mn-lt"/>
          <a:ea typeface="+mn-ea"/>
          <a:cs typeface="+mn-cs"/>
          <a:sym typeface="Arial" charset="0"/>
        </a:defRPr>
      </a:lvl6pPr>
      <a:lvl7pPr marL="2960688" indent="-228600" algn="l" rtl="0" fontAlgn="base">
        <a:spcBef>
          <a:spcPts val="700"/>
        </a:spcBef>
        <a:spcAft>
          <a:spcPct val="0"/>
        </a:spcAft>
        <a:buSzPct val="100000"/>
        <a:buFont typeface="Arial" charset="0"/>
        <a:buChar char="»"/>
        <a:defRPr sz="2800">
          <a:solidFill>
            <a:schemeClr val="tx1"/>
          </a:solidFill>
          <a:latin typeface="+mn-lt"/>
          <a:ea typeface="+mn-ea"/>
          <a:cs typeface="+mn-cs"/>
          <a:sym typeface="Arial" charset="0"/>
        </a:defRPr>
      </a:lvl7pPr>
      <a:lvl8pPr marL="3417888" indent="-228600" algn="l" rtl="0" fontAlgn="base">
        <a:spcBef>
          <a:spcPts val="700"/>
        </a:spcBef>
        <a:spcAft>
          <a:spcPct val="0"/>
        </a:spcAft>
        <a:buSzPct val="100000"/>
        <a:buFont typeface="Arial" charset="0"/>
        <a:buChar char="»"/>
        <a:defRPr sz="2800">
          <a:solidFill>
            <a:schemeClr val="tx1"/>
          </a:solidFill>
          <a:latin typeface="+mn-lt"/>
          <a:ea typeface="+mn-ea"/>
          <a:cs typeface="+mn-cs"/>
          <a:sym typeface="Arial" charset="0"/>
        </a:defRPr>
      </a:lvl8pPr>
      <a:lvl9pPr marL="3875088" indent="-228600" algn="l" rtl="0" fontAlgn="base">
        <a:spcBef>
          <a:spcPts val="700"/>
        </a:spcBef>
        <a:spcAft>
          <a:spcPct val="0"/>
        </a:spcAft>
        <a:buSzPct val="100000"/>
        <a:buFont typeface="Arial" charset="0"/>
        <a:buChar char="»"/>
        <a:defRPr sz="2800">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7" name="Rectangle 1"/>
          <p:cNvSpPr>
            <a:spLocks/>
          </p:cNvSpPr>
          <p:nvPr/>
        </p:nvSpPr>
        <p:spPr bwMode="auto">
          <a:xfrm>
            <a:off x="282575" y="279400"/>
            <a:ext cx="12446000" cy="9220200"/>
          </a:xfrm>
          <a:prstGeom prst="rect">
            <a:avLst/>
          </a:prstGeom>
          <a:noFill/>
          <a:ln w="25400" cap="flat">
            <a:solidFill>
              <a:srgbClr val="908F95"/>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098" name="Rectangle 2"/>
          <p:cNvSpPr>
            <a:spLocks noGrp="1" noChangeArrowheads="1"/>
          </p:cNvSpPr>
          <p:nvPr>
            <p:ph type="title"/>
          </p:nvPr>
        </p:nvSpPr>
        <p:spPr bwMode="auto">
          <a:xfrm>
            <a:off x="1041400" y="254000"/>
            <a:ext cx="109220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Helvetica Neue Light" charset="0"/>
              </a:rPr>
              <a:t>Click to edit Master title style</a:t>
            </a:r>
          </a:p>
        </p:txBody>
      </p:sp>
      <p:sp>
        <p:nvSpPr>
          <p:cNvPr id="4099" name="Rectangle 3"/>
          <p:cNvSpPr>
            <a:spLocks noGrp="1" noChangeArrowheads="1"/>
          </p:cNvSpPr>
          <p:nvPr>
            <p:ph type="body" idx="1"/>
          </p:nvPr>
        </p:nvSpPr>
        <p:spPr bwMode="auto">
          <a:xfrm>
            <a:off x="1041400" y="2768600"/>
            <a:ext cx="53340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Helvetica Neue" charset="0"/>
              </a:rPr>
              <a:t>Click to edit Master text styles</a:t>
            </a:r>
          </a:p>
          <a:p>
            <a:pPr lvl="1"/>
            <a:r>
              <a:rPr lang="en-US">
                <a:sym typeface="Helvetica Neue" charset="0"/>
              </a:rPr>
              <a:t>Second level</a:t>
            </a:r>
          </a:p>
          <a:p>
            <a:pPr lvl="2"/>
            <a:r>
              <a:rPr lang="en-US">
                <a:sym typeface="Helvetica Neue" charset="0"/>
              </a:rPr>
              <a:t>Third level</a:t>
            </a:r>
          </a:p>
          <a:p>
            <a:pPr lvl="3"/>
            <a:r>
              <a:rPr lang="en-US">
                <a:sym typeface="Helvetica Neue" charset="0"/>
              </a:rPr>
              <a:t>Fourth level</a:t>
            </a:r>
          </a:p>
          <a:p>
            <a:pPr lvl="4"/>
            <a:r>
              <a:rPr lang="en-US">
                <a:sym typeface="Helvetica Neue" charset="0"/>
              </a:rPr>
              <a:t>Fifth level</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ransition/>
  <p:txStyles>
    <p:titleStyle>
      <a:lvl1pPr marL="357188" algn="l" rtl="0" fontAlgn="base">
        <a:lnSpc>
          <a:spcPct val="90000"/>
        </a:lnSpc>
        <a:spcBef>
          <a:spcPct val="0"/>
        </a:spcBef>
        <a:spcAft>
          <a:spcPct val="0"/>
        </a:spcAft>
        <a:defRPr sz="7800">
          <a:solidFill>
            <a:schemeClr val="tx1"/>
          </a:solidFill>
          <a:latin typeface="+mj-lt"/>
          <a:ea typeface="+mj-ea"/>
          <a:cs typeface="+mj-cs"/>
          <a:sym typeface="Helvetica Neue Light" charset="0"/>
        </a:defRPr>
      </a:lvl1pPr>
      <a:lvl2pPr marL="357188" algn="l" rtl="0" fontAlgn="base">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2pPr>
      <a:lvl3pPr marL="357188" algn="l" rtl="0" fontAlgn="base">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3pPr>
      <a:lvl4pPr marL="357188" algn="l" rtl="0" fontAlgn="base">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4pPr>
      <a:lvl5pPr marL="357188" algn="l" rtl="0" fontAlgn="base">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5pPr>
      <a:lvl6pPr marL="814388" algn="l" rtl="0" fontAlgn="base">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6pPr>
      <a:lvl7pPr marL="1271588" algn="l" rtl="0" fontAlgn="base">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7pPr>
      <a:lvl8pPr marL="1728788" algn="l" rtl="0" fontAlgn="base">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8pPr>
      <a:lvl9pPr marL="2185988" algn="l" rtl="0" fontAlgn="base">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431800" indent="-431800" algn="l" rtl="0" fontAlgn="base">
        <a:spcBef>
          <a:spcPts val="3200"/>
        </a:spcBef>
        <a:spcAft>
          <a:spcPct val="0"/>
        </a:spcAft>
        <a:buSzPct val="77000"/>
        <a:buChar char="•"/>
        <a:defRPr sz="3600">
          <a:solidFill>
            <a:srgbClr val="646461"/>
          </a:solidFill>
          <a:latin typeface="+mn-lt"/>
          <a:ea typeface="+mn-ea"/>
          <a:cs typeface="+mn-cs"/>
          <a:sym typeface="Helvetica Neue" charset="0"/>
        </a:defRPr>
      </a:lvl1pPr>
      <a:lvl2pPr marL="825500" indent="-431800" algn="l" rtl="0" fontAlgn="base">
        <a:spcBef>
          <a:spcPts val="3200"/>
        </a:spcBef>
        <a:spcAft>
          <a:spcPct val="0"/>
        </a:spcAft>
        <a:buSzPct val="77000"/>
        <a:buChar char="•"/>
        <a:defRPr sz="3600">
          <a:solidFill>
            <a:srgbClr val="646461"/>
          </a:solidFill>
          <a:latin typeface="+mn-lt"/>
          <a:ea typeface="+mn-ea"/>
          <a:cs typeface="+mn-cs"/>
          <a:sym typeface="Helvetica Neue" charset="0"/>
        </a:defRPr>
      </a:lvl2pPr>
      <a:lvl3pPr marL="1270000" indent="-431800" algn="l" rtl="0" fontAlgn="base">
        <a:spcBef>
          <a:spcPts val="3200"/>
        </a:spcBef>
        <a:spcAft>
          <a:spcPct val="0"/>
        </a:spcAft>
        <a:buSzPct val="77000"/>
        <a:buChar char="•"/>
        <a:defRPr sz="3600">
          <a:solidFill>
            <a:srgbClr val="646461"/>
          </a:solidFill>
          <a:latin typeface="+mn-lt"/>
          <a:ea typeface="+mn-ea"/>
          <a:cs typeface="+mn-cs"/>
          <a:sym typeface="Helvetica Neue" charset="0"/>
        </a:defRPr>
      </a:lvl3pPr>
      <a:lvl4pPr marL="1714500" indent="-431800" algn="l" rtl="0" fontAlgn="base">
        <a:spcBef>
          <a:spcPts val="3200"/>
        </a:spcBef>
        <a:spcAft>
          <a:spcPct val="0"/>
        </a:spcAft>
        <a:buSzPct val="77000"/>
        <a:buChar char="•"/>
        <a:defRPr sz="3600">
          <a:solidFill>
            <a:srgbClr val="646461"/>
          </a:solidFill>
          <a:latin typeface="+mn-lt"/>
          <a:ea typeface="+mn-ea"/>
          <a:cs typeface="+mn-cs"/>
          <a:sym typeface="Helvetica Neue" charset="0"/>
        </a:defRPr>
      </a:lvl4pPr>
      <a:lvl5pPr marL="2159000" indent="-431800" algn="l" rtl="0" fontAlgn="base">
        <a:spcBef>
          <a:spcPts val="3200"/>
        </a:spcBef>
        <a:spcAft>
          <a:spcPct val="0"/>
        </a:spcAft>
        <a:buSzPct val="77000"/>
        <a:buChar char="•"/>
        <a:defRPr sz="3600">
          <a:solidFill>
            <a:srgbClr val="646461"/>
          </a:solidFill>
          <a:latin typeface="+mn-lt"/>
          <a:ea typeface="+mn-ea"/>
          <a:cs typeface="+mn-cs"/>
          <a:sym typeface="Helvetica Neue" charset="0"/>
        </a:defRPr>
      </a:lvl5pPr>
      <a:lvl6pPr marL="2616200" indent="-431800" algn="l" rtl="0" fontAlgn="base">
        <a:spcBef>
          <a:spcPts val="3200"/>
        </a:spcBef>
        <a:spcAft>
          <a:spcPct val="0"/>
        </a:spcAft>
        <a:buSzPct val="77000"/>
        <a:buChar char="•"/>
        <a:defRPr sz="3600">
          <a:solidFill>
            <a:srgbClr val="646461"/>
          </a:solidFill>
          <a:latin typeface="+mn-lt"/>
          <a:ea typeface="+mn-ea"/>
          <a:cs typeface="+mn-cs"/>
          <a:sym typeface="Helvetica Neue" charset="0"/>
        </a:defRPr>
      </a:lvl6pPr>
      <a:lvl7pPr marL="3073400" indent="-431800" algn="l" rtl="0" fontAlgn="base">
        <a:spcBef>
          <a:spcPts val="3200"/>
        </a:spcBef>
        <a:spcAft>
          <a:spcPct val="0"/>
        </a:spcAft>
        <a:buSzPct val="77000"/>
        <a:buChar char="•"/>
        <a:defRPr sz="3600">
          <a:solidFill>
            <a:srgbClr val="646461"/>
          </a:solidFill>
          <a:latin typeface="+mn-lt"/>
          <a:ea typeface="+mn-ea"/>
          <a:cs typeface="+mn-cs"/>
          <a:sym typeface="Helvetica Neue" charset="0"/>
        </a:defRPr>
      </a:lvl7pPr>
      <a:lvl8pPr marL="3530600" indent="-431800" algn="l" rtl="0" fontAlgn="base">
        <a:spcBef>
          <a:spcPts val="3200"/>
        </a:spcBef>
        <a:spcAft>
          <a:spcPct val="0"/>
        </a:spcAft>
        <a:buSzPct val="77000"/>
        <a:buChar char="•"/>
        <a:defRPr sz="3600">
          <a:solidFill>
            <a:srgbClr val="646461"/>
          </a:solidFill>
          <a:latin typeface="+mn-lt"/>
          <a:ea typeface="+mn-ea"/>
          <a:cs typeface="+mn-cs"/>
          <a:sym typeface="Helvetica Neue" charset="0"/>
        </a:defRPr>
      </a:lvl8pPr>
      <a:lvl9pPr marL="3987800" indent="-431800" algn="l" rtl="0" fontAlgn="base">
        <a:spcBef>
          <a:spcPts val="3200"/>
        </a:spcBef>
        <a:spcAft>
          <a:spcPct val="0"/>
        </a:spcAft>
        <a:buSzPct val="77000"/>
        <a:buChar char="•"/>
        <a:defRPr sz="3600">
          <a:solidFill>
            <a:srgbClr val="646461"/>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1" name="Rectangle 1"/>
          <p:cNvSpPr>
            <a:spLocks/>
          </p:cNvSpPr>
          <p:nvPr/>
        </p:nvSpPr>
        <p:spPr bwMode="auto">
          <a:xfrm>
            <a:off x="282575" y="279400"/>
            <a:ext cx="12446000" cy="9220200"/>
          </a:xfrm>
          <a:prstGeom prst="rect">
            <a:avLst/>
          </a:prstGeom>
          <a:noFill/>
          <a:ln w="25400" cap="flat">
            <a:solidFill>
              <a:srgbClr val="908F95"/>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122" name="Rectangle 2"/>
          <p:cNvSpPr>
            <a:spLocks noGrp="1" noChangeArrowheads="1"/>
          </p:cNvSpPr>
          <p:nvPr>
            <p:ph type="title"/>
          </p:nvPr>
        </p:nvSpPr>
        <p:spPr bwMode="auto">
          <a:xfrm>
            <a:off x="1041400" y="2019300"/>
            <a:ext cx="5334000" cy="287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b" anchorCtr="0" compatLnSpc="1">
            <a:prstTxWarp prst="textNoShape">
              <a:avLst/>
            </a:prstTxWarp>
          </a:bodyPr>
          <a:lstStyle/>
          <a:p>
            <a:pPr lvl="0"/>
            <a:r>
              <a:rPr lang="en-US">
                <a:sym typeface="Helvetica Neue Bold Condensed" charset="0"/>
              </a:rPr>
              <a:t>Click to edit Master title style</a:t>
            </a:r>
          </a:p>
        </p:txBody>
      </p:sp>
      <p:sp>
        <p:nvSpPr>
          <p:cNvPr id="5123" name="Rectangle 3"/>
          <p:cNvSpPr>
            <a:spLocks noGrp="1" noChangeArrowheads="1"/>
          </p:cNvSpPr>
          <p:nvPr>
            <p:ph type="body" idx="1"/>
          </p:nvPr>
        </p:nvSpPr>
        <p:spPr bwMode="auto">
          <a:xfrm>
            <a:off x="1041400" y="4876800"/>
            <a:ext cx="5334000" cy="285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t" anchorCtr="0" compatLnSpc="1">
            <a:prstTxWarp prst="textNoShape">
              <a:avLst/>
            </a:prstTxWarp>
          </a:bodyPr>
          <a:lstStyle/>
          <a:p>
            <a:pPr lvl="0"/>
            <a:r>
              <a:rPr lang="en-US">
                <a:sym typeface="Helvetica Neue Bold Condensed" charset="0"/>
              </a:rPr>
              <a:t>Click to edit Master text styles</a:t>
            </a:r>
          </a:p>
          <a:p>
            <a:pPr lvl="1"/>
            <a:r>
              <a:rPr lang="en-US">
                <a:sym typeface="Helvetica Neue Bold Condensed" charset="0"/>
              </a:rPr>
              <a:t>Second level</a:t>
            </a:r>
          </a:p>
          <a:p>
            <a:pPr lvl="2"/>
            <a:r>
              <a:rPr lang="en-US">
                <a:sym typeface="Helvetica Neue Bold Condensed" charset="0"/>
              </a:rPr>
              <a:t>Third level</a:t>
            </a:r>
          </a:p>
          <a:p>
            <a:pPr lvl="3"/>
            <a:r>
              <a:rPr lang="en-US">
                <a:sym typeface="Helvetica Neue Bold Condensed" charset="0"/>
              </a:rPr>
              <a:t>Fourth level</a:t>
            </a:r>
          </a:p>
          <a:p>
            <a:pPr lvl="4"/>
            <a:r>
              <a:rPr lang="en-US">
                <a:sym typeface="Helvetica Neue Bold Condensed" charset="0"/>
              </a:rPr>
              <a:t>Fifth level</a:t>
            </a:r>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ransition/>
  <p:txStyles>
    <p:titleStyle>
      <a:lvl1pPr algn="l" rtl="0" fontAlgn="base">
        <a:lnSpc>
          <a:spcPct val="90000"/>
        </a:lnSpc>
        <a:spcBef>
          <a:spcPct val="0"/>
        </a:spcBef>
        <a:spcAft>
          <a:spcPct val="0"/>
        </a:spcAft>
        <a:defRPr sz="7800">
          <a:solidFill>
            <a:srgbClr val="D5D4D6"/>
          </a:solidFill>
          <a:latin typeface="+mj-lt"/>
          <a:ea typeface="+mj-ea"/>
          <a:cs typeface="+mj-cs"/>
          <a:sym typeface="Helvetica Neue Bold Condensed" charset="0"/>
        </a:defRPr>
      </a:lvl1pPr>
      <a:lvl2pPr algn="l" rtl="0" fontAlgn="base">
        <a:lnSpc>
          <a:spcPct val="90000"/>
        </a:lnSpc>
        <a:spcBef>
          <a:spcPct val="0"/>
        </a:spcBef>
        <a:spcAft>
          <a:spcPct val="0"/>
        </a:spcAft>
        <a:defRPr sz="7800">
          <a:solidFill>
            <a:srgbClr val="D5D4D6"/>
          </a:solidFill>
          <a:latin typeface="Helvetica Neue Bold Condensed" charset="0"/>
          <a:ea typeface="ヒラギノ角ゴ ProN W6" charset="0"/>
          <a:cs typeface="ヒラギノ角ゴ ProN W6" charset="0"/>
          <a:sym typeface="Helvetica Neue Bold Condensed" charset="0"/>
        </a:defRPr>
      </a:lvl2pPr>
      <a:lvl3pPr algn="l" rtl="0" fontAlgn="base">
        <a:lnSpc>
          <a:spcPct val="90000"/>
        </a:lnSpc>
        <a:spcBef>
          <a:spcPct val="0"/>
        </a:spcBef>
        <a:spcAft>
          <a:spcPct val="0"/>
        </a:spcAft>
        <a:defRPr sz="7800">
          <a:solidFill>
            <a:srgbClr val="D5D4D6"/>
          </a:solidFill>
          <a:latin typeface="Helvetica Neue Bold Condensed" charset="0"/>
          <a:ea typeface="ヒラギノ角ゴ ProN W6" charset="0"/>
          <a:cs typeface="ヒラギノ角ゴ ProN W6" charset="0"/>
          <a:sym typeface="Helvetica Neue Bold Condensed" charset="0"/>
        </a:defRPr>
      </a:lvl3pPr>
      <a:lvl4pPr algn="l" rtl="0" fontAlgn="base">
        <a:lnSpc>
          <a:spcPct val="90000"/>
        </a:lnSpc>
        <a:spcBef>
          <a:spcPct val="0"/>
        </a:spcBef>
        <a:spcAft>
          <a:spcPct val="0"/>
        </a:spcAft>
        <a:defRPr sz="7800">
          <a:solidFill>
            <a:srgbClr val="D5D4D6"/>
          </a:solidFill>
          <a:latin typeface="Helvetica Neue Bold Condensed" charset="0"/>
          <a:ea typeface="ヒラギノ角ゴ ProN W6" charset="0"/>
          <a:cs typeface="ヒラギノ角ゴ ProN W6" charset="0"/>
          <a:sym typeface="Helvetica Neue Bold Condensed" charset="0"/>
        </a:defRPr>
      </a:lvl4pPr>
      <a:lvl5pPr algn="l" rtl="0" fontAlgn="base">
        <a:lnSpc>
          <a:spcPct val="90000"/>
        </a:lnSpc>
        <a:spcBef>
          <a:spcPct val="0"/>
        </a:spcBef>
        <a:spcAft>
          <a:spcPct val="0"/>
        </a:spcAft>
        <a:defRPr sz="7800">
          <a:solidFill>
            <a:srgbClr val="D5D4D6"/>
          </a:solidFill>
          <a:latin typeface="Helvetica Neue Bold Condensed" charset="0"/>
          <a:ea typeface="ヒラギノ角ゴ ProN W6" charset="0"/>
          <a:cs typeface="ヒラギノ角ゴ ProN W6" charset="0"/>
          <a:sym typeface="Helvetica Neue Bold Condensed" charset="0"/>
        </a:defRPr>
      </a:lvl5pPr>
      <a:lvl6pPr marL="457200" algn="l" rtl="0" fontAlgn="base">
        <a:lnSpc>
          <a:spcPct val="90000"/>
        </a:lnSpc>
        <a:spcBef>
          <a:spcPct val="0"/>
        </a:spcBef>
        <a:spcAft>
          <a:spcPct val="0"/>
        </a:spcAft>
        <a:defRPr sz="7800">
          <a:solidFill>
            <a:srgbClr val="D5D4D6"/>
          </a:solidFill>
          <a:latin typeface="Helvetica Neue Bold Condensed" charset="0"/>
          <a:ea typeface="ヒラギノ角ゴ ProN W6" charset="0"/>
          <a:cs typeface="ヒラギノ角ゴ ProN W6" charset="0"/>
          <a:sym typeface="Helvetica Neue Bold Condensed" charset="0"/>
        </a:defRPr>
      </a:lvl6pPr>
      <a:lvl7pPr marL="914400" algn="l" rtl="0" fontAlgn="base">
        <a:lnSpc>
          <a:spcPct val="90000"/>
        </a:lnSpc>
        <a:spcBef>
          <a:spcPct val="0"/>
        </a:spcBef>
        <a:spcAft>
          <a:spcPct val="0"/>
        </a:spcAft>
        <a:defRPr sz="7800">
          <a:solidFill>
            <a:srgbClr val="D5D4D6"/>
          </a:solidFill>
          <a:latin typeface="Helvetica Neue Bold Condensed" charset="0"/>
          <a:ea typeface="ヒラギノ角ゴ ProN W6" charset="0"/>
          <a:cs typeface="ヒラギノ角ゴ ProN W6" charset="0"/>
          <a:sym typeface="Helvetica Neue Bold Condensed" charset="0"/>
        </a:defRPr>
      </a:lvl7pPr>
      <a:lvl8pPr marL="1371600" algn="l" rtl="0" fontAlgn="base">
        <a:lnSpc>
          <a:spcPct val="90000"/>
        </a:lnSpc>
        <a:spcBef>
          <a:spcPct val="0"/>
        </a:spcBef>
        <a:spcAft>
          <a:spcPct val="0"/>
        </a:spcAft>
        <a:defRPr sz="7800">
          <a:solidFill>
            <a:srgbClr val="D5D4D6"/>
          </a:solidFill>
          <a:latin typeface="Helvetica Neue Bold Condensed" charset="0"/>
          <a:ea typeface="ヒラギノ角ゴ ProN W6" charset="0"/>
          <a:cs typeface="ヒラギノ角ゴ ProN W6" charset="0"/>
          <a:sym typeface="Helvetica Neue Bold Condensed" charset="0"/>
        </a:defRPr>
      </a:lvl8pPr>
      <a:lvl9pPr marL="1828800" algn="l" rtl="0" fontAlgn="base">
        <a:lnSpc>
          <a:spcPct val="90000"/>
        </a:lnSpc>
        <a:spcBef>
          <a:spcPct val="0"/>
        </a:spcBef>
        <a:spcAft>
          <a:spcPct val="0"/>
        </a:spcAft>
        <a:defRPr sz="7800">
          <a:solidFill>
            <a:srgbClr val="D5D4D6"/>
          </a:solidFill>
          <a:latin typeface="Helvetica Neue Bold Condensed" charset="0"/>
          <a:ea typeface="ヒラギノ角ゴ ProN W6" charset="0"/>
          <a:cs typeface="ヒラギノ角ゴ ProN W6" charset="0"/>
          <a:sym typeface="Helvetica Neue Bold Condensed" charset="0"/>
        </a:defRPr>
      </a:lvl9pPr>
    </p:titleStyle>
    <p:bodyStyle>
      <a:lvl1pPr algn="l" rtl="0" fontAlgn="base">
        <a:lnSpc>
          <a:spcPct val="110000"/>
        </a:lnSpc>
        <a:spcBef>
          <a:spcPct val="0"/>
        </a:spcBef>
        <a:spcAft>
          <a:spcPct val="0"/>
        </a:spcAft>
        <a:defRPr sz="3600">
          <a:solidFill>
            <a:srgbClr val="5483A6"/>
          </a:solidFill>
          <a:latin typeface="+mn-lt"/>
          <a:ea typeface="+mn-ea"/>
          <a:cs typeface="+mn-cs"/>
          <a:sym typeface="Helvetica Neue Bold Condensed" charset="0"/>
        </a:defRPr>
      </a:lvl1pPr>
      <a:lvl2pPr algn="l" rtl="0" fontAlgn="base">
        <a:lnSpc>
          <a:spcPct val="110000"/>
        </a:lnSpc>
        <a:spcBef>
          <a:spcPct val="0"/>
        </a:spcBef>
        <a:spcAft>
          <a:spcPct val="0"/>
        </a:spcAft>
        <a:defRPr sz="3600">
          <a:solidFill>
            <a:srgbClr val="5483A6"/>
          </a:solidFill>
          <a:latin typeface="+mn-lt"/>
          <a:ea typeface="+mn-ea"/>
          <a:cs typeface="+mn-cs"/>
          <a:sym typeface="Helvetica Neue Bold Condensed" charset="0"/>
        </a:defRPr>
      </a:lvl2pPr>
      <a:lvl3pPr algn="l" rtl="0" fontAlgn="base">
        <a:lnSpc>
          <a:spcPct val="110000"/>
        </a:lnSpc>
        <a:spcBef>
          <a:spcPct val="0"/>
        </a:spcBef>
        <a:spcAft>
          <a:spcPct val="0"/>
        </a:spcAft>
        <a:defRPr sz="3600">
          <a:solidFill>
            <a:srgbClr val="5483A6"/>
          </a:solidFill>
          <a:latin typeface="+mn-lt"/>
          <a:ea typeface="+mn-ea"/>
          <a:cs typeface="+mn-cs"/>
          <a:sym typeface="Helvetica Neue Bold Condensed" charset="0"/>
        </a:defRPr>
      </a:lvl3pPr>
      <a:lvl4pPr algn="l" rtl="0" fontAlgn="base">
        <a:lnSpc>
          <a:spcPct val="110000"/>
        </a:lnSpc>
        <a:spcBef>
          <a:spcPct val="0"/>
        </a:spcBef>
        <a:spcAft>
          <a:spcPct val="0"/>
        </a:spcAft>
        <a:defRPr sz="3600">
          <a:solidFill>
            <a:srgbClr val="5483A6"/>
          </a:solidFill>
          <a:latin typeface="+mn-lt"/>
          <a:ea typeface="+mn-ea"/>
          <a:cs typeface="+mn-cs"/>
          <a:sym typeface="Helvetica Neue Bold Condensed" charset="0"/>
        </a:defRPr>
      </a:lvl4pPr>
      <a:lvl5pPr algn="l" rtl="0" fontAlgn="base">
        <a:lnSpc>
          <a:spcPct val="110000"/>
        </a:lnSpc>
        <a:spcBef>
          <a:spcPct val="0"/>
        </a:spcBef>
        <a:spcAft>
          <a:spcPct val="0"/>
        </a:spcAft>
        <a:defRPr sz="3600">
          <a:solidFill>
            <a:srgbClr val="5483A6"/>
          </a:solidFill>
          <a:latin typeface="+mn-lt"/>
          <a:ea typeface="+mn-ea"/>
          <a:cs typeface="+mn-cs"/>
          <a:sym typeface="Helvetica Neue Bold Condensed" charset="0"/>
        </a:defRPr>
      </a:lvl5pPr>
      <a:lvl6pPr marL="457200" algn="l" rtl="0" fontAlgn="base">
        <a:lnSpc>
          <a:spcPct val="110000"/>
        </a:lnSpc>
        <a:spcBef>
          <a:spcPct val="0"/>
        </a:spcBef>
        <a:spcAft>
          <a:spcPct val="0"/>
        </a:spcAft>
        <a:defRPr sz="3600">
          <a:solidFill>
            <a:srgbClr val="5483A6"/>
          </a:solidFill>
          <a:latin typeface="+mn-lt"/>
          <a:ea typeface="+mn-ea"/>
          <a:cs typeface="+mn-cs"/>
          <a:sym typeface="Helvetica Neue Bold Condensed" charset="0"/>
        </a:defRPr>
      </a:lvl6pPr>
      <a:lvl7pPr marL="914400" algn="l" rtl="0" fontAlgn="base">
        <a:lnSpc>
          <a:spcPct val="110000"/>
        </a:lnSpc>
        <a:spcBef>
          <a:spcPct val="0"/>
        </a:spcBef>
        <a:spcAft>
          <a:spcPct val="0"/>
        </a:spcAft>
        <a:defRPr sz="3600">
          <a:solidFill>
            <a:srgbClr val="5483A6"/>
          </a:solidFill>
          <a:latin typeface="+mn-lt"/>
          <a:ea typeface="+mn-ea"/>
          <a:cs typeface="+mn-cs"/>
          <a:sym typeface="Helvetica Neue Bold Condensed" charset="0"/>
        </a:defRPr>
      </a:lvl7pPr>
      <a:lvl8pPr marL="1371600" algn="l" rtl="0" fontAlgn="base">
        <a:lnSpc>
          <a:spcPct val="110000"/>
        </a:lnSpc>
        <a:spcBef>
          <a:spcPct val="0"/>
        </a:spcBef>
        <a:spcAft>
          <a:spcPct val="0"/>
        </a:spcAft>
        <a:defRPr sz="3600">
          <a:solidFill>
            <a:srgbClr val="5483A6"/>
          </a:solidFill>
          <a:latin typeface="+mn-lt"/>
          <a:ea typeface="+mn-ea"/>
          <a:cs typeface="+mn-cs"/>
          <a:sym typeface="Helvetica Neue Bold Condensed" charset="0"/>
        </a:defRPr>
      </a:lvl8pPr>
      <a:lvl9pPr marL="1828800" algn="l" rtl="0" fontAlgn="base">
        <a:lnSpc>
          <a:spcPct val="110000"/>
        </a:lnSpc>
        <a:spcBef>
          <a:spcPct val="0"/>
        </a:spcBef>
        <a:spcAft>
          <a:spcPct val="0"/>
        </a:spcAft>
        <a:defRPr sz="3600">
          <a:solidFill>
            <a:srgbClr val="5483A6"/>
          </a:solidFill>
          <a:latin typeface="+mn-lt"/>
          <a:ea typeface="+mn-ea"/>
          <a:cs typeface="+mn-cs"/>
          <a:sym typeface="Helvetica Neue Bold Condensed"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5" name="Rectangle 1"/>
          <p:cNvSpPr>
            <a:spLocks/>
          </p:cNvSpPr>
          <p:nvPr/>
        </p:nvSpPr>
        <p:spPr bwMode="auto">
          <a:xfrm>
            <a:off x="282575" y="279400"/>
            <a:ext cx="12446000" cy="9220200"/>
          </a:xfrm>
          <a:prstGeom prst="rect">
            <a:avLst/>
          </a:prstGeom>
          <a:noFill/>
          <a:ln w="25400" cap="flat">
            <a:solidFill>
              <a:srgbClr val="908F95"/>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146" name="Rectangle 2"/>
          <p:cNvSpPr>
            <a:spLocks noGrp="1" noChangeArrowheads="1"/>
          </p:cNvSpPr>
          <p:nvPr>
            <p:ph type="title"/>
          </p:nvPr>
        </p:nvSpPr>
        <p:spPr bwMode="auto">
          <a:xfrm>
            <a:off x="1041400" y="254000"/>
            <a:ext cx="109220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Helvetica Neue Light" charset="0"/>
              </a:rPr>
              <a:t>Click to edit Master title style</a:t>
            </a:r>
          </a:p>
        </p:txBody>
      </p:sp>
      <p:sp>
        <p:nvSpPr>
          <p:cNvPr id="6147" name="Rectangle 3"/>
          <p:cNvSpPr>
            <a:spLocks noGrp="1" noChangeArrowheads="1"/>
          </p:cNvSpPr>
          <p:nvPr>
            <p:ph type="body" idx="1"/>
          </p:nvPr>
        </p:nvSpPr>
        <p:spPr bwMode="auto">
          <a:xfrm>
            <a:off x="6629400" y="2768600"/>
            <a:ext cx="53340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Helvetica Neue" charset="0"/>
              </a:rPr>
              <a:t>Click to edit Master text styles</a:t>
            </a:r>
          </a:p>
          <a:p>
            <a:pPr lvl="1"/>
            <a:r>
              <a:rPr lang="en-US">
                <a:sym typeface="Helvetica Neue" charset="0"/>
              </a:rPr>
              <a:t>Second level</a:t>
            </a:r>
          </a:p>
          <a:p>
            <a:pPr lvl="2"/>
            <a:r>
              <a:rPr lang="en-US">
                <a:sym typeface="Helvetica Neue" charset="0"/>
              </a:rPr>
              <a:t>Third level</a:t>
            </a:r>
          </a:p>
          <a:p>
            <a:pPr lvl="3"/>
            <a:r>
              <a:rPr lang="en-US">
                <a:sym typeface="Helvetica Neue" charset="0"/>
              </a:rPr>
              <a:t>Fourth level</a:t>
            </a:r>
          </a:p>
          <a:p>
            <a:pPr lvl="4"/>
            <a:r>
              <a:rPr lang="en-US">
                <a:sym typeface="Helvetica Neue" charset="0"/>
              </a:rPr>
              <a:t>Fifth level</a:t>
            </a:r>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ransition/>
  <p:txStyles>
    <p:titleStyle>
      <a:lvl1pPr marL="357188" algn="l" rtl="0" fontAlgn="base">
        <a:lnSpc>
          <a:spcPct val="90000"/>
        </a:lnSpc>
        <a:spcBef>
          <a:spcPct val="0"/>
        </a:spcBef>
        <a:spcAft>
          <a:spcPct val="0"/>
        </a:spcAft>
        <a:defRPr sz="7800">
          <a:solidFill>
            <a:schemeClr val="tx1"/>
          </a:solidFill>
          <a:latin typeface="+mj-lt"/>
          <a:ea typeface="+mj-ea"/>
          <a:cs typeface="+mj-cs"/>
          <a:sym typeface="Helvetica Neue Light" charset="0"/>
        </a:defRPr>
      </a:lvl1pPr>
      <a:lvl2pPr marL="357188" algn="l" rtl="0" fontAlgn="base">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2pPr>
      <a:lvl3pPr marL="357188" algn="l" rtl="0" fontAlgn="base">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3pPr>
      <a:lvl4pPr marL="357188" algn="l" rtl="0" fontAlgn="base">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4pPr>
      <a:lvl5pPr marL="357188" algn="l" rtl="0" fontAlgn="base">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5pPr>
      <a:lvl6pPr marL="814388" algn="l" rtl="0" fontAlgn="base">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6pPr>
      <a:lvl7pPr marL="1271588" algn="l" rtl="0" fontAlgn="base">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7pPr>
      <a:lvl8pPr marL="1728788" algn="l" rtl="0" fontAlgn="base">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8pPr>
      <a:lvl9pPr marL="2185988" algn="l" rtl="0" fontAlgn="base">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431800" indent="-431800" algn="l" rtl="0" fontAlgn="base">
        <a:spcBef>
          <a:spcPts val="3200"/>
        </a:spcBef>
        <a:spcAft>
          <a:spcPct val="0"/>
        </a:spcAft>
        <a:buSzPct val="77000"/>
        <a:buChar char="•"/>
        <a:defRPr sz="3600">
          <a:solidFill>
            <a:srgbClr val="646461"/>
          </a:solidFill>
          <a:latin typeface="+mn-lt"/>
          <a:ea typeface="+mn-ea"/>
          <a:cs typeface="+mn-cs"/>
          <a:sym typeface="Helvetica Neue" charset="0"/>
        </a:defRPr>
      </a:lvl1pPr>
      <a:lvl2pPr marL="825500" indent="-431800" algn="l" rtl="0" fontAlgn="base">
        <a:spcBef>
          <a:spcPts val="3200"/>
        </a:spcBef>
        <a:spcAft>
          <a:spcPct val="0"/>
        </a:spcAft>
        <a:buSzPct val="77000"/>
        <a:buChar char="•"/>
        <a:defRPr sz="3600">
          <a:solidFill>
            <a:srgbClr val="646461"/>
          </a:solidFill>
          <a:latin typeface="+mn-lt"/>
          <a:ea typeface="+mn-ea"/>
          <a:cs typeface="+mn-cs"/>
          <a:sym typeface="Helvetica Neue" charset="0"/>
        </a:defRPr>
      </a:lvl2pPr>
      <a:lvl3pPr marL="1270000" indent="-431800" algn="l" rtl="0" fontAlgn="base">
        <a:spcBef>
          <a:spcPts val="3200"/>
        </a:spcBef>
        <a:spcAft>
          <a:spcPct val="0"/>
        </a:spcAft>
        <a:buSzPct val="77000"/>
        <a:buChar char="•"/>
        <a:defRPr sz="3600">
          <a:solidFill>
            <a:srgbClr val="646461"/>
          </a:solidFill>
          <a:latin typeface="+mn-lt"/>
          <a:ea typeface="+mn-ea"/>
          <a:cs typeface="+mn-cs"/>
          <a:sym typeface="Helvetica Neue" charset="0"/>
        </a:defRPr>
      </a:lvl3pPr>
      <a:lvl4pPr marL="1714500" indent="-431800" algn="l" rtl="0" fontAlgn="base">
        <a:spcBef>
          <a:spcPts val="3200"/>
        </a:spcBef>
        <a:spcAft>
          <a:spcPct val="0"/>
        </a:spcAft>
        <a:buSzPct val="77000"/>
        <a:buChar char="•"/>
        <a:defRPr sz="3600">
          <a:solidFill>
            <a:srgbClr val="646461"/>
          </a:solidFill>
          <a:latin typeface="+mn-lt"/>
          <a:ea typeface="+mn-ea"/>
          <a:cs typeface="+mn-cs"/>
          <a:sym typeface="Helvetica Neue" charset="0"/>
        </a:defRPr>
      </a:lvl4pPr>
      <a:lvl5pPr marL="2159000" indent="-431800" algn="l" rtl="0" fontAlgn="base">
        <a:spcBef>
          <a:spcPts val="3200"/>
        </a:spcBef>
        <a:spcAft>
          <a:spcPct val="0"/>
        </a:spcAft>
        <a:buSzPct val="77000"/>
        <a:buChar char="•"/>
        <a:defRPr sz="3600">
          <a:solidFill>
            <a:srgbClr val="646461"/>
          </a:solidFill>
          <a:latin typeface="+mn-lt"/>
          <a:ea typeface="+mn-ea"/>
          <a:cs typeface="+mn-cs"/>
          <a:sym typeface="Helvetica Neue" charset="0"/>
        </a:defRPr>
      </a:lvl5pPr>
      <a:lvl6pPr marL="2616200" indent="-431800" algn="l" rtl="0" fontAlgn="base">
        <a:spcBef>
          <a:spcPts val="3200"/>
        </a:spcBef>
        <a:spcAft>
          <a:spcPct val="0"/>
        </a:spcAft>
        <a:buSzPct val="77000"/>
        <a:buChar char="•"/>
        <a:defRPr sz="3600">
          <a:solidFill>
            <a:srgbClr val="646461"/>
          </a:solidFill>
          <a:latin typeface="+mn-lt"/>
          <a:ea typeface="+mn-ea"/>
          <a:cs typeface="+mn-cs"/>
          <a:sym typeface="Helvetica Neue" charset="0"/>
        </a:defRPr>
      </a:lvl6pPr>
      <a:lvl7pPr marL="3073400" indent="-431800" algn="l" rtl="0" fontAlgn="base">
        <a:spcBef>
          <a:spcPts val="3200"/>
        </a:spcBef>
        <a:spcAft>
          <a:spcPct val="0"/>
        </a:spcAft>
        <a:buSzPct val="77000"/>
        <a:buChar char="•"/>
        <a:defRPr sz="3600">
          <a:solidFill>
            <a:srgbClr val="646461"/>
          </a:solidFill>
          <a:latin typeface="+mn-lt"/>
          <a:ea typeface="+mn-ea"/>
          <a:cs typeface="+mn-cs"/>
          <a:sym typeface="Helvetica Neue" charset="0"/>
        </a:defRPr>
      </a:lvl7pPr>
      <a:lvl8pPr marL="3530600" indent="-431800" algn="l" rtl="0" fontAlgn="base">
        <a:spcBef>
          <a:spcPts val="3200"/>
        </a:spcBef>
        <a:spcAft>
          <a:spcPct val="0"/>
        </a:spcAft>
        <a:buSzPct val="77000"/>
        <a:buChar char="•"/>
        <a:defRPr sz="3600">
          <a:solidFill>
            <a:srgbClr val="646461"/>
          </a:solidFill>
          <a:latin typeface="+mn-lt"/>
          <a:ea typeface="+mn-ea"/>
          <a:cs typeface="+mn-cs"/>
          <a:sym typeface="Helvetica Neue" charset="0"/>
        </a:defRPr>
      </a:lvl8pPr>
      <a:lvl9pPr marL="3987800" indent="-431800" algn="l" rtl="0" fontAlgn="base">
        <a:spcBef>
          <a:spcPts val="3200"/>
        </a:spcBef>
        <a:spcAft>
          <a:spcPct val="0"/>
        </a:spcAft>
        <a:buSzPct val="77000"/>
        <a:buChar char="•"/>
        <a:defRPr sz="3600">
          <a:solidFill>
            <a:srgbClr val="646461"/>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69" name="Rectangle 1"/>
          <p:cNvSpPr>
            <a:spLocks/>
          </p:cNvSpPr>
          <p:nvPr/>
        </p:nvSpPr>
        <p:spPr bwMode="auto">
          <a:xfrm>
            <a:off x="282575" y="279400"/>
            <a:ext cx="12446000" cy="9220200"/>
          </a:xfrm>
          <a:prstGeom prst="rect">
            <a:avLst/>
          </a:prstGeom>
          <a:noFill/>
          <a:ln w="25400" cap="flat">
            <a:solidFill>
              <a:srgbClr val="908F95"/>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70" name="Rectangle 2"/>
          <p:cNvSpPr>
            <a:spLocks noGrp="1" noChangeArrowheads="1"/>
          </p:cNvSpPr>
          <p:nvPr>
            <p:ph type="body" idx="1"/>
          </p:nvPr>
        </p:nvSpPr>
        <p:spPr bwMode="auto">
          <a:xfrm>
            <a:off x="1041400" y="1473200"/>
            <a:ext cx="10922000" cy="680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Helvetica Neue" charset="0"/>
              </a:rPr>
              <a:t>Click to edit Master text styles</a:t>
            </a:r>
          </a:p>
          <a:p>
            <a:pPr lvl="1"/>
            <a:r>
              <a:rPr lang="en-US">
                <a:sym typeface="Helvetica Neue" charset="0"/>
              </a:rPr>
              <a:t>Second level</a:t>
            </a:r>
          </a:p>
          <a:p>
            <a:pPr lvl="2"/>
            <a:r>
              <a:rPr lang="en-US">
                <a:sym typeface="Helvetica Neue" charset="0"/>
              </a:rPr>
              <a:t>Third level</a:t>
            </a:r>
          </a:p>
          <a:p>
            <a:pPr lvl="3"/>
            <a:r>
              <a:rPr lang="en-US">
                <a:sym typeface="Helvetica Neue" charset="0"/>
              </a:rPr>
              <a:t>Fourth level</a:t>
            </a:r>
          </a:p>
          <a:p>
            <a:pPr lvl="4"/>
            <a:r>
              <a:rPr lang="en-US">
                <a:sym typeface="Helvetica Neue" charset="0"/>
              </a:rPr>
              <a:t>Fifth level</a:t>
            </a:r>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ransition/>
  <p:txStyles>
    <p:titleStyle>
      <a:lvl1pPr marL="407988" algn="l" rtl="0" fontAlgn="base">
        <a:lnSpc>
          <a:spcPct val="90000"/>
        </a:lnSpc>
        <a:spcBef>
          <a:spcPct val="0"/>
        </a:spcBef>
        <a:spcAft>
          <a:spcPct val="0"/>
        </a:spcAft>
        <a:defRPr sz="7800">
          <a:solidFill>
            <a:schemeClr val="tx1"/>
          </a:solidFill>
          <a:latin typeface="+mj-lt"/>
          <a:ea typeface="+mj-ea"/>
          <a:cs typeface="+mj-cs"/>
          <a:sym typeface="Helvetica Neue Light" charset="0"/>
        </a:defRPr>
      </a:lvl1pPr>
      <a:lvl2pPr marL="407988" algn="l" rtl="0" fontAlgn="base">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2pPr>
      <a:lvl3pPr marL="407988" algn="l" rtl="0" fontAlgn="base">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3pPr>
      <a:lvl4pPr marL="407988" algn="l" rtl="0" fontAlgn="base">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4pPr>
      <a:lvl5pPr marL="407988" algn="l" rtl="0" fontAlgn="base">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5pPr>
      <a:lvl6pPr marL="865188" algn="l" rtl="0" fontAlgn="base">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6pPr>
      <a:lvl7pPr marL="1322388" algn="l" rtl="0" fontAlgn="base">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7pPr>
      <a:lvl8pPr marL="1779588" algn="l" rtl="0" fontAlgn="base">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8pPr>
      <a:lvl9pPr marL="2236788" algn="l" rtl="0" fontAlgn="base">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431800" indent="-431800" algn="l" rtl="0" fontAlgn="base">
        <a:spcBef>
          <a:spcPts val="4800"/>
        </a:spcBef>
        <a:spcAft>
          <a:spcPct val="0"/>
        </a:spcAft>
        <a:buSzPct val="77000"/>
        <a:buChar char="•"/>
        <a:defRPr sz="3600">
          <a:solidFill>
            <a:srgbClr val="646461"/>
          </a:solidFill>
          <a:latin typeface="+mn-lt"/>
          <a:ea typeface="+mn-ea"/>
          <a:cs typeface="+mn-cs"/>
          <a:sym typeface="Helvetica Neue" charset="0"/>
        </a:defRPr>
      </a:lvl1pPr>
      <a:lvl2pPr marL="825500" indent="-431800" algn="l" rtl="0" fontAlgn="base">
        <a:spcBef>
          <a:spcPts val="4800"/>
        </a:spcBef>
        <a:spcAft>
          <a:spcPct val="0"/>
        </a:spcAft>
        <a:buSzPct val="77000"/>
        <a:buChar char="•"/>
        <a:defRPr sz="3600">
          <a:solidFill>
            <a:srgbClr val="646461"/>
          </a:solidFill>
          <a:latin typeface="+mn-lt"/>
          <a:ea typeface="+mn-ea"/>
          <a:cs typeface="+mn-cs"/>
          <a:sym typeface="Helvetica Neue" charset="0"/>
        </a:defRPr>
      </a:lvl2pPr>
      <a:lvl3pPr marL="1270000" indent="-431800" algn="l" rtl="0" fontAlgn="base">
        <a:spcBef>
          <a:spcPts val="4800"/>
        </a:spcBef>
        <a:spcAft>
          <a:spcPct val="0"/>
        </a:spcAft>
        <a:buSzPct val="77000"/>
        <a:buChar char="•"/>
        <a:defRPr sz="3600">
          <a:solidFill>
            <a:srgbClr val="646461"/>
          </a:solidFill>
          <a:latin typeface="+mn-lt"/>
          <a:ea typeface="+mn-ea"/>
          <a:cs typeface="+mn-cs"/>
          <a:sym typeface="Helvetica Neue" charset="0"/>
        </a:defRPr>
      </a:lvl3pPr>
      <a:lvl4pPr marL="1714500" indent="-431800" algn="l" rtl="0" fontAlgn="base">
        <a:spcBef>
          <a:spcPts val="4800"/>
        </a:spcBef>
        <a:spcAft>
          <a:spcPct val="0"/>
        </a:spcAft>
        <a:buSzPct val="77000"/>
        <a:buChar char="•"/>
        <a:defRPr sz="3600">
          <a:solidFill>
            <a:srgbClr val="646461"/>
          </a:solidFill>
          <a:latin typeface="+mn-lt"/>
          <a:ea typeface="+mn-ea"/>
          <a:cs typeface="+mn-cs"/>
          <a:sym typeface="Helvetica Neue" charset="0"/>
        </a:defRPr>
      </a:lvl4pPr>
      <a:lvl5pPr marL="2159000" indent="-431800" algn="l" rtl="0" fontAlgn="base">
        <a:spcBef>
          <a:spcPts val="4800"/>
        </a:spcBef>
        <a:spcAft>
          <a:spcPct val="0"/>
        </a:spcAft>
        <a:buSzPct val="77000"/>
        <a:buChar char="•"/>
        <a:defRPr sz="3600">
          <a:solidFill>
            <a:srgbClr val="646461"/>
          </a:solidFill>
          <a:latin typeface="+mn-lt"/>
          <a:ea typeface="+mn-ea"/>
          <a:cs typeface="+mn-cs"/>
          <a:sym typeface="Helvetica Neue" charset="0"/>
        </a:defRPr>
      </a:lvl5pPr>
      <a:lvl6pPr marL="2616200" indent="-431800" algn="l" rtl="0" fontAlgn="base">
        <a:spcBef>
          <a:spcPts val="4800"/>
        </a:spcBef>
        <a:spcAft>
          <a:spcPct val="0"/>
        </a:spcAft>
        <a:buSzPct val="77000"/>
        <a:buChar char="•"/>
        <a:defRPr sz="3600">
          <a:solidFill>
            <a:srgbClr val="646461"/>
          </a:solidFill>
          <a:latin typeface="+mn-lt"/>
          <a:ea typeface="+mn-ea"/>
          <a:cs typeface="+mn-cs"/>
          <a:sym typeface="Helvetica Neue" charset="0"/>
        </a:defRPr>
      </a:lvl6pPr>
      <a:lvl7pPr marL="3073400" indent="-431800" algn="l" rtl="0" fontAlgn="base">
        <a:spcBef>
          <a:spcPts val="4800"/>
        </a:spcBef>
        <a:spcAft>
          <a:spcPct val="0"/>
        </a:spcAft>
        <a:buSzPct val="77000"/>
        <a:buChar char="•"/>
        <a:defRPr sz="3600">
          <a:solidFill>
            <a:srgbClr val="646461"/>
          </a:solidFill>
          <a:latin typeface="+mn-lt"/>
          <a:ea typeface="+mn-ea"/>
          <a:cs typeface="+mn-cs"/>
          <a:sym typeface="Helvetica Neue" charset="0"/>
        </a:defRPr>
      </a:lvl7pPr>
      <a:lvl8pPr marL="3530600" indent="-431800" algn="l" rtl="0" fontAlgn="base">
        <a:spcBef>
          <a:spcPts val="4800"/>
        </a:spcBef>
        <a:spcAft>
          <a:spcPct val="0"/>
        </a:spcAft>
        <a:buSzPct val="77000"/>
        <a:buChar char="•"/>
        <a:defRPr sz="3600">
          <a:solidFill>
            <a:srgbClr val="646461"/>
          </a:solidFill>
          <a:latin typeface="+mn-lt"/>
          <a:ea typeface="+mn-ea"/>
          <a:cs typeface="+mn-cs"/>
          <a:sym typeface="Helvetica Neue" charset="0"/>
        </a:defRPr>
      </a:lvl8pPr>
      <a:lvl9pPr marL="3987800" indent="-431800" algn="l" rtl="0" fontAlgn="base">
        <a:spcBef>
          <a:spcPts val="4800"/>
        </a:spcBef>
        <a:spcAft>
          <a:spcPct val="0"/>
        </a:spcAft>
        <a:buSzPct val="77000"/>
        <a:buChar char="•"/>
        <a:defRPr sz="3600">
          <a:solidFill>
            <a:srgbClr val="646461"/>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3" name="Rectangle 1"/>
          <p:cNvSpPr>
            <a:spLocks/>
          </p:cNvSpPr>
          <p:nvPr/>
        </p:nvSpPr>
        <p:spPr bwMode="auto">
          <a:xfrm>
            <a:off x="282575" y="279400"/>
            <a:ext cx="12446000" cy="9220200"/>
          </a:xfrm>
          <a:prstGeom prst="rect">
            <a:avLst/>
          </a:prstGeom>
          <a:noFill/>
          <a:ln w="25400" cap="flat">
            <a:solidFill>
              <a:srgbClr val="908F95"/>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p:txStyles>
    <p:titleStyle>
      <a:lvl1pPr marL="407988" algn="l" rtl="0" fontAlgn="base">
        <a:lnSpc>
          <a:spcPct val="90000"/>
        </a:lnSpc>
        <a:spcBef>
          <a:spcPct val="0"/>
        </a:spcBef>
        <a:spcAft>
          <a:spcPct val="0"/>
        </a:spcAft>
        <a:defRPr sz="7800">
          <a:solidFill>
            <a:schemeClr val="tx1"/>
          </a:solidFill>
          <a:latin typeface="+mj-lt"/>
          <a:ea typeface="+mj-ea"/>
          <a:cs typeface="+mj-cs"/>
          <a:sym typeface="Helvetica Neue Light" charset="0"/>
        </a:defRPr>
      </a:lvl1pPr>
      <a:lvl2pPr marL="407988" algn="l" rtl="0" fontAlgn="base">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2pPr>
      <a:lvl3pPr marL="407988" algn="l" rtl="0" fontAlgn="base">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3pPr>
      <a:lvl4pPr marL="407988" algn="l" rtl="0" fontAlgn="base">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4pPr>
      <a:lvl5pPr marL="407988" algn="l" rtl="0" fontAlgn="base">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5pPr>
      <a:lvl6pPr marL="865188" algn="l" rtl="0" fontAlgn="base">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6pPr>
      <a:lvl7pPr marL="1322388" algn="l" rtl="0" fontAlgn="base">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7pPr>
      <a:lvl8pPr marL="1779588" algn="l" rtl="0" fontAlgn="base">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8pPr>
      <a:lvl9pPr marL="2236788" algn="l" rtl="0" fontAlgn="base">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431800" indent="-431800" algn="l" rtl="0" fontAlgn="base">
        <a:spcBef>
          <a:spcPts val="3200"/>
        </a:spcBef>
        <a:spcAft>
          <a:spcPct val="0"/>
        </a:spcAft>
        <a:buSzPct val="77000"/>
        <a:buChar char="•"/>
        <a:defRPr sz="3600">
          <a:solidFill>
            <a:srgbClr val="646461"/>
          </a:solidFill>
          <a:latin typeface="+mn-lt"/>
          <a:ea typeface="+mn-ea"/>
          <a:cs typeface="+mn-cs"/>
          <a:sym typeface="Helvetica Neue" charset="0"/>
        </a:defRPr>
      </a:lvl1pPr>
      <a:lvl2pPr marL="876300" indent="-431800" algn="l" rtl="0" fontAlgn="base">
        <a:spcBef>
          <a:spcPts val="3200"/>
        </a:spcBef>
        <a:spcAft>
          <a:spcPct val="0"/>
        </a:spcAft>
        <a:buSzPct val="77000"/>
        <a:buChar char="•"/>
        <a:defRPr sz="3600">
          <a:solidFill>
            <a:srgbClr val="646461"/>
          </a:solidFill>
          <a:latin typeface="+mn-lt"/>
          <a:ea typeface="+mn-ea"/>
          <a:cs typeface="+mn-cs"/>
          <a:sym typeface="Helvetica Neue" charset="0"/>
        </a:defRPr>
      </a:lvl2pPr>
      <a:lvl3pPr marL="1320800" indent="-431800" algn="l" rtl="0" fontAlgn="base">
        <a:spcBef>
          <a:spcPts val="3200"/>
        </a:spcBef>
        <a:spcAft>
          <a:spcPct val="0"/>
        </a:spcAft>
        <a:buSzPct val="77000"/>
        <a:buChar char="•"/>
        <a:defRPr sz="3600">
          <a:solidFill>
            <a:srgbClr val="646461"/>
          </a:solidFill>
          <a:latin typeface="+mn-lt"/>
          <a:ea typeface="+mn-ea"/>
          <a:cs typeface="+mn-cs"/>
          <a:sym typeface="Helvetica Neue" charset="0"/>
        </a:defRPr>
      </a:lvl3pPr>
      <a:lvl4pPr marL="1765300" indent="-431800" algn="l" rtl="0" fontAlgn="base">
        <a:spcBef>
          <a:spcPts val="3200"/>
        </a:spcBef>
        <a:spcAft>
          <a:spcPct val="0"/>
        </a:spcAft>
        <a:buSzPct val="77000"/>
        <a:buChar char="•"/>
        <a:defRPr sz="3600">
          <a:solidFill>
            <a:srgbClr val="646461"/>
          </a:solidFill>
          <a:latin typeface="+mn-lt"/>
          <a:ea typeface="+mn-ea"/>
          <a:cs typeface="+mn-cs"/>
          <a:sym typeface="Helvetica Neue" charset="0"/>
        </a:defRPr>
      </a:lvl4pPr>
      <a:lvl5pPr marL="2209800" indent="-431800" algn="l" rtl="0" fontAlgn="base">
        <a:spcBef>
          <a:spcPts val="3200"/>
        </a:spcBef>
        <a:spcAft>
          <a:spcPct val="0"/>
        </a:spcAft>
        <a:buSzPct val="77000"/>
        <a:buChar char="•"/>
        <a:defRPr sz="3600">
          <a:solidFill>
            <a:srgbClr val="646461"/>
          </a:solidFill>
          <a:latin typeface="+mn-lt"/>
          <a:ea typeface="+mn-ea"/>
          <a:cs typeface="+mn-cs"/>
          <a:sym typeface="Helvetica Neue" charset="0"/>
        </a:defRPr>
      </a:lvl5pPr>
      <a:lvl6pPr marL="2667000" indent="-431800" algn="l" rtl="0" fontAlgn="base">
        <a:spcBef>
          <a:spcPts val="3200"/>
        </a:spcBef>
        <a:spcAft>
          <a:spcPct val="0"/>
        </a:spcAft>
        <a:buSzPct val="77000"/>
        <a:buChar char="•"/>
        <a:defRPr sz="3600">
          <a:solidFill>
            <a:srgbClr val="646461"/>
          </a:solidFill>
          <a:latin typeface="+mn-lt"/>
          <a:ea typeface="+mn-ea"/>
          <a:cs typeface="+mn-cs"/>
          <a:sym typeface="Helvetica Neue" charset="0"/>
        </a:defRPr>
      </a:lvl6pPr>
      <a:lvl7pPr marL="3124200" indent="-431800" algn="l" rtl="0" fontAlgn="base">
        <a:spcBef>
          <a:spcPts val="3200"/>
        </a:spcBef>
        <a:spcAft>
          <a:spcPct val="0"/>
        </a:spcAft>
        <a:buSzPct val="77000"/>
        <a:buChar char="•"/>
        <a:defRPr sz="3600">
          <a:solidFill>
            <a:srgbClr val="646461"/>
          </a:solidFill>
          <a:latin typeface="+mn-lt"/>
          <a:ea typeface="+mn-ea"/>
          <a:cs typeface="+mn-cs"/>
          <a:sym typeface="Helvetica Neue" charset="0"/>
        </a:defRPr>
      </a:lvl7pPr>
      <a:lvl8pPr marL="3581400" indent="-431800" algn="l" rtl="0" fontAlgn="base">
        <a:spcBef>
          <a:spcPts val="3200"/>
        </a:spcBef>
        <a:spcAft>
          <a:spcPct val="0"/>
        </a:spcAft>
        <a:buSzPct val="77000"/>
        <a:buChar char="•"/>
        <a:defRPr sz="3600">
          <a:solidFill>
            <a:srgbClr val="646461"/>
          </a:solidFill>
          <a:latin typeface="+mn-lt"/>
          <a:ea typeface="+mn-ea"/>
          <a:cs typeface="+mn-cs"/>
          <a:sym typeface="Helvetica Neue" charset="0"/>
        </a:defRPr>
      </a:lvl8pPr>
      <a:lvl9pPr marL="4038600" indent="-431800" algn="l" rtl="0" fontAlgn="base">
        <a:spcBef>
          <a:spcPts val="3200"/>
        </a:spcBef>
        <a:spcAft>
          <a:spcPct val="0"/>
        </a:spcAft>
        <a:buSzPct val="77000"/>
        <a:buChar char="•"/>
        <a:defRPr sz="3600">
          <a:solidFill>
            <a:srgbClr val="646461"/>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7" name="Rectangle 1"/>
          <p:cNvSpPr>
            <a:spLocks/>
          </p:cNvSpPr>
          <p:nvPr/>
        </p:nvSpPr>
        <p:spPr bwMode="auto">
          <a:xfrm>
            <a:off x="282575" y="279400"/>
            <a:ext cx="12446000" cy="9220200"/>
          </a:xfrm>
          <a:prstGeom prst="rect">
            <a:avLst/>
          </a:prstGeom>
          <a:noFill/>
          <a:ln w="25400" cap="flat">
            <a:solidFill>
              <a:srgbClr val="908F95"/>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218" name="Rectangle 2"/>
          <p:cNvSpPr>
            <a:spLocks noGrp="1" noChangeArrowheads="1"/>
          </p:cNvSpPr>
          <p:nvPr>
            <p:ph type="title"/>
          </p:nvPr>
        </p:nvSpPr>
        <p:spPr bwMode="auto">
          <a:xfrm>
            <a:off x="1041400" y="254000"/>
            <a:ext cx="109220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Helvetica Neue Light" charset="0"/>
              </a:rPr>
              <a:t>Click to edit Master title style</a:t>
            </a:r>
          </a:p>
        </p:txBody>
      </p:sp>
    </p:spTree>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ransition/>
  <p:txStyles>
    <p:titleStyle>
      <a:lvl1pPr marL="357188" algn="l" rtl="0" fontAlgn="base">
        <a:lnSpc>
          <a:spcPct val="90000"/>
        </a:lnSpc>
        <a:spcBef>
          <a:spcPct val="0"/>
        </a:spcBef>
        <a:spcAft>
          <a:spcPct val="0"/>
        </a:spcAft>
        <a:defRPr sz="7800">
          <a:solidFill>
            <a:schemeClr val="tx1"/>
          </a:solidFill>
          <a:latin typeface="+mj-lt"/>
          <a:ea typeface="+mj-ea"/>
          <a:cs typeface="+mj-cs"/>
          <a:sym typeface="Helvetica Neue Light" charset="0"/>
        </a:defRPr>
      </a:lvl1pPr>
      <a:lvl2pPr marL="357188" algn="l" rtl="0" fontAlgn="base">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2pPr>
      <a:lvl3pPr marL="357188" algn="l" rtl="0" fontAlgn="base">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3pPr>
      <a:lvl4pPr marL="357188" algn="l" rtl="0" fontAlgn="base">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4pPr>
      <a:lvl5pPr marL="357188" algn="l" rtl="0" fontAlgn="base">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5pPr>
      <a:lvl6pPr marL="814388" algn="l" rtl="0" fontAlgn="base">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6pPr>
      <a:lvl7pPr marL="1271588" algn="l" rtl="0" fontAlgn="base">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7pPr>
      <a:lvl8pPr marL="1728788" algn="l" rtl="0" fontAlgn="base">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8pPr>
      <a:lvl9pPr marL="2185988" algn="l" rtl="0" fontAlgn="base">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431800" indent="-431800" algn="l" rtl="0" fontAlgn="base">
        <a:spcBef>
          <a:spcPts val="3200"/>
        </a:spcBef>
        <a:spcAft>
          <a:spcPct val="0"/>
        </a:spcAft>
        <a:buSzPct val="77000"/>
        <a:buChar char="•"/>
        <a:defRPr sz="3600">
          <a:solidFill>
            <a:srgbClr val="646461"/>
          </a:solidFill>
          <a:latin typeface="+mn-lt"/>
          <a:ea typeface="+mn-ea"/>
          <a:cs typeface="+mn-cs"/>
          <a:sym typeface="Helvetica Neue" charset="0"/>
        </a:defRPr>
      </a:lvl1pPr>
      <a:lvl2pPr marL="876300" indent="-431800" algn="l" rtl="0" fontAlgn="base">
        <a:spcBef>
          <a:spcPts val="3200"/>
        </a:spcBef>
        <a:spcAft>
          <a:spcPct val="0"/>
        </a:spcAft>
        <a:buSzPct val="77000"/>
        <a:buChar char="•"/>
        <a:defRPr sz="3600">
          <a:solidFill>
            <a:srgbClr val="646461"/>
          </a:solidFill>
          <a:latin typeface="+mn-lt"/>
          <a:ea typeface="+mn-ea"/>
          <a:cs typeface="+mn-cs"/>
          <a:sym typeface="Helvetica Neue" charset="0"/>
        </a:defRPr>
      </a:lvl2pPr>
      <a:lvl3pPr marL="1320800" indent="-431800" algn="l" rtl="0" fontAlgn="base">
        <a:spcBef>
          <a:spcPts val="3200"/>
        </a:spcBef>
        <a:spcAft>
          <a:spcPct val="0"/>
        </a:spcAft>
        <a:buSzPct val="77000"/>
        <a:buChar char="•"/>
        <a:defRPr sz="3600">
          <a:solidFill>
            <a:srgbClr val="646461"/>
          </a:solidFill>
          <a:latin typeface="+mn-lt"/>
          <a:ea typeface="+mn-ea"/>
          <a:cs typeface="+mn-cs"/>
          <a:sym typeface="Helvetica Neue" charset="0"/>
        </a:defRPr>
      </a:lvl3pPr>
      <a:lvl4pPr marL="1765300" indent="-431800" algn="l" rtl="0" fontAlgn="base">
        <a:spcBef>
          <a:spcPts val="3200"/>
        </a:spcBef>
        <a:spcAft>
          <a:spcPct val="0"/>
        </a:spcAft>
        <a:buSzPct val="77000"/>
        <a:buChar char="•"/>
        <a:defRPr sz="3600">
          <a:solidFill>
            <a:srgbClr val="646461"/>
          </a:solidFill>
          <a:latin typeface="+mn-lt"/>
          <a:ea typeface="+mn-ea"/>
          <a:cs typeface="+mn-cs"/>
          <a:sym typeface="Helvetica Neue" charset="0"/>
        </a:defRPr>
      </a:lvl4pPr>
      <a:lvl5pPr marL="2209800" indent="-431800" algn="l" rtl="0" fontAlgn="base">
        <a:spcBef>
          <a:spcPts val="3200"/>
        </a:spcBef>
        <a:spcAft>
          <a:spcPct val="0"/>
        </a:spcAft>
        <a:buSzPct val="77000"/>
        <a:buChar char="•"/>
        <a:defRPr sz="3600">
          <a:solidFill>
            <a:srgbClr val="646461"/>
          </a:solidFill>
          <a:latin typeface="+mn-lt"/>
          <a:ea typeface="+mn-ea"/>
          <a:cs typeface="+mn-cs"/>
          <a:sym typeface="Helvetica Neue" charset="0"/>
        </a:defRPr>
      </a:lvl5pPr>
      <a:lvl6pPr marL="2667000" indent="-431800" algn="l" rtl="0" fontAlgn="base">
        <a:spcBef>
          <a:spcPts val="3200"/>
        </a:spcBef>
        <a:spcAft>
          <a:spcPct val="0"/>
        </a:spcAft>
        <a:buSzPct val="77000"/>
        <a:buChar char="•"/>
        <a:defRPr sz="3600">
          <a:solidFill>
            <a:srgbClr val="646461"/>
          </a:solidFill>
          <a:latin typeface="+mn-lt"/>
          <a:ea typeface="+mn-ea"/>
          <a:cs typeface="+mn-cs"/>
          <a:sym typeface="Helvetica Neue" charset="0"/>
        </a:defRPr>
      </a:lvl6pPr>
      <a:lvl7pPr marL="3124200" indent="-431800" algn="l" rtl="0" fontAlgn="base">
        <a:spcBef>
          <a:spcPts val="3200"/>
        </a:spcBef>
        <a:spcAft>
          <a:spcPct val="0"/>
        </a:spcAft>
        <a:buSzPct val="77000"/>
        <a:buChar char="•"/>
        <a:defRPr sz="3600">
          <a:solidFill>
            <a:srgbClr val="646461"/>
          </a:solidFill>
          <a:latin typeface="+mn-lt"/>
          <a:ea typeface="+mn-ea"/>
          <a:cs typeface="+mn-cs"/>
          <a:sym typeface="Helvetica Neue" charset="0"/>
        </a:defRPr>
      </a:lvl7pPr>
      <a:lvl8pPr marL="3581400" indent="-431800" algn="l" rtl="0" fontAlgn="base">
        <a:spcBef>
          <a:spcPts val="3200"/>
        </a:spcBef>
        <a:spcAft>
          <a:spcPct val="0"/>
        </a:spcAft>
        <a:buSzPct val="77000"/>
        <a:buChar char="•"/>
        <a:defRPr sz="3600">
          <a:solidFill>
            <a:srgbClr val="646461"/>
          </a:solidFill>
          <a:latin typeface="+mn-lt"/>
          <a:ea typeface="+mn-ea"/>
          <a:cs typeface="+mn-cs"/>
          <a:sym typeface="Helvetica Neue" charset="0"/>
        </a:defRPr>
      </a:lvl8pPr>
      <a:lvl9pPr marL="4038600" indent="-431800" algn="l" rtl="0" fontAlgn="base">
        <a:spcBef>
          <a:spcPts val="3200"/>
        </a:spcBef>
        <a:spcAft>
          <a:spcPct val="0"/>
        </a:spcAft>
        <a:buSzPct val="77000"/>
        <a:buChar char="•"/>
        <a:defRPr sz="3600">
          <a:solidFill>
            <a:srgbClr val="646461"/>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4.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p:cNvPicPr>
            <a:picLocks noChangeAspect="1" noChangeArrowheads="1"/>
          </p:cNvPicPr>
          <p:nvPr/>
        </p:nvPicPr>
        <p:blipFill>
          <a:blip r:embed="rId3">
            <a:extLst>
              <a:ext uri="{28A0092B-C50C-407E-A947-70E740481C1C}">
                <a14:useLocalDpi xmlns:a14="http://schemas.microsoft.com/office/drawing/2010/main" val="0"/>
              </a:ext>
            </a:extLst>
          </a:blip>
          <a:srcRect t="15498" r="134"/>
          <a:stretch>
            <a:fillRect/>
          </a:stretch>
        </p:blipFill>
        <p:spPr bwMode="auto">
          <a:xfrm>
            <a:off x="0" y="-33338"/>
            <a:ext cx="13068300" cy="9845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21507" name="Rectangle 3"/>
          <p:cNvSpPr>
            <a:spLocks/>
          </p:cNvSpPr>
          <p:nvPr/>
        </p:nvSpPr>
        <p:spPr bwMode="auto">
          <a:xfrm>
            <a:off x="330200" y="959246"/>
            <a:ext cx="4364272" cy="1231106"/>
          </a:xfrm>
          <a:prstGeom prst="rect">
            <a:avLst/>
          </a:prstGeom>
          <a:noFill/>
          <a:ln>
            <a:noFill/>
          </a:ln>
          <a:effectLst>
            <a:outerShdw blurRad="50800" dist="38100" dir="5459916"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algn="l"/>
            <a:r>
              <a:rPr lang="en-US" sz="8000" cap="small" dirty="0">
                <a:solidFill>
                  <a:srgbClr val="FFFF66"/>
                </a:solidFill>
                <a:latin typeface="Elephant" panose="02020904090505020303" pitchFamily="18" charset="0"/>
                <a:ea typeface="ＭＳ Ｐゴシック" charset="0"/>
                <a:cs typeface="Helvetica Neue Bold Condensed" charset="0"/>
              </a:rPr>
              <a:t>What</a:t>
            </a:r>
            <a:r>
              <a:rPr lang="ja-JP" altLang="en-US" sz="8000" cap="small" dirty="0">
                <a:solidFill>
                  <a:srgbClr val="FFFF66"/>
                </a:solidFill>
                <a:latin typeface="Elephant" panose="02020904090505020303" pitchFamily="18" charset="0"/>
                <a:ea typeface="ＭＳ Ｐゴシック" charset="0"/>
                <a:cs typeface="Helvetica Neue Bold Condensed" charset="0"/>
              </a:rPr>
              <a:t>’</a:t>
            </a:r>
            <a:r>
              <a:rPr lang="en-US" sz="8000" cap="small" dirty="0">
                <a:solidFill>
                  <a:srgbClr val="FFFF66"/>
                </a:solidFill>
                <a:latin typeface="Elephant" panose="02020904090505020303" pitchFamily="18" charset="0"/>
                <a:ea typeface="ＭＳ Ｐゴシック" charset="0"/>
                <a:cs typeface="Helvetica Neue Bold Condensed" charset="0"/>
              </a:rPr>
              <a:t>s</a:t>
            </a:r>
          </a:p>
        </p:txBody>
      </p:sp>
      <p:sp>
        <p:nvSpPr>
          <p:cNvPr id="2" name="TextBox 1"/>
          <p:cNvSpPr txBox="1"/>
          <p:nvPr/>
        </p:nvSpPr>
        <p:spPr>
          <a:xfrm>
            <a:off x="2692400" y="2667000"/>
            <a:ext cx="6172200" cy="1323439"/>
          </a:xfrm>
          <a:prstGeom prst="rect">
            <a:avLst/>
          </a:prstGeom>
          <a:noFill/>
        </p:spPr>
        <p:txBody>
          <a:bodyPr wrap="square" rtlCol="0">
            <a:spAutoFit/>
          </a:bodyPr>
          <a:lstStyle/>
          <a:p>
            <a:r>
              <a:rPr lang="en-US" sz="8000" cap="small" dirty="0" smtClean="0">
                <a:solidFill>
                  <a:srgbClr val="FFFF66"/>
                </a:solidFill>
                <a:latin typeface="Elephant" panose="02020904090505020303" pitchFamily="18" charset="0"/>
              </a:rPr>
              <a:t>Down</a:t>
            </a:r>
            <a:endParaRPr lang="en-US" sz="8000" cap="small" dirty="0">
              <a:solidFill>
                <a:srgbClr val="FFFF66"/>
              </a:solidFill>
              <a:latin typeface="Elephant" panose="02020904090505020303" pitchFamily="18" charset="0"/>
            </a:endParaRPr>
          </a:p>
        </p:txBody>
      </p:sp>
      <p:sp>
        <p:nvSpPr>
          <p:cNvPr id="4" name="TextBox 3"/>
          <p:cNvSpPr txBox="1"/>
          <p:nvPr/>
        </p:nvSpPr>
        <p:spPr>
          <a:xfrm>
            <a:off x="6045200" y="4191000"/>
            <a:ext cx="6248400" cy="1569660"/>
          </a:xfrm>
          <a:prstGeom prst="rect">
            <a:avLst/>
          </a:prstGeom>
          <a:noFill/>
        </p:spPr>
        <p:txBody>
          <a:bodyPr wrap="square" rtlCol="0">
            <a:spAutoFit/>
          </a:bodyPr>
          <a:lstStyle/>
          <a:p>
            <a:r>
              <a:rPr lang="en-US" sz="9600" b="1" dirty="0" smtClean="0">
                <a:solidFill>
                  <a:srgbClr val="FFFF66"/>
                </a:solidFill>
                <a:latin typeface="AR JULIAN" panose="02000000000000000000" pitchFamily="2" charset="0"/>
              </a:rPr>
              <a:t>The Road?</a:t>
            </a:r>
            <a:endParaRPr lang="en-US" sz="9600" b="1" dirty="0">
              <a:solidFill>
                <a:srgbClr val="FFFF66"/>
              </a:solidFill>
              <a:latin typeface="AR JULIAN" panose="02000000000000000000" pitchFamily="2"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p:cNvSpPr>
          <p:nvPr/>
        </p:nvSpPr>
        <p:spPr bwMode="auto">
          <a:xfrm>
            <a:off x="406400" y="2001838"/>
            <a:ext cx="12179300" cy="787400"/>
          </a:xfrm>
          <a:prstGeom prst="rect">
            <a:avLst/>
          </a:prstGeom>
          <a:solidFill>
            <a:schemeClr val="accent1"/>
          </a:solidFill>
          <a:ln w="25400" cap="flat">
            <a:solidFill>
              <a:srgbClr val="8C3A38"/>
            </a:solidFill>
            <a:prstDash val="solid"/>
            <a:round/>
            <a:headEnd type="none" w="med" len="med"/>
            <a:tailEnd type="none" w="med" len="med"/>
          </a:ln>
          <a:effectLst>
            <a:outerShdw blurRad="152400" dist="114300" dir="2700000" algn="ctr" rotWithShape="0">
              <a:schemeClr val="bg2">
                <a:alpha val="46999"/>
              </a:schemeClr>
            </a:outerShdw>
          </a:effectLst>
        </p:spPr>
        <p:txBody>
          <a:bodyPr lIns="38100" tIns="38100" rIns="38100" bIns="38100" anchor="ctr"/>
          <a:lstStyle/>
          <a:p>
            <a:r>
              <a:rPr lang="en-US" sz="5400" dirty="0">
                <a:solidFill>
                  <a:srgbClr val="FBD5B4"/>
                </a:solidFill>
                <a:effectLst>
                  <a:outerShdw blurRad="38100" dist="38100" dir="2700000" algn="tl">
                    <a:srgbClr val="000000"/>
                  </a:outerShdw>
                </a:effectLst>
                <a:latin typeface="Constantia Bold" charset="0"/>
                <a:ea typeface="ＭＳ Ｐゴシック" charset="0"/>
                <a:cs typeface="Constantia Bold" charset="0"/>
                <a:sym typeface="Constantia Bold" charset="0"/>
              </a:rPr>
              <a:t>God</a:t>
            </a:r>
            <a:r>
              <a:rPr lang="ja-JP" altLang="en-US" sz="5400" dirty="0">
                <a:solidFill>
                  <a:srgbClr val="FBD5B4"/>
                </a:solidFill>
                <a:effectLst>
                  <a:outerShdw blurRad="38100" dist="38100" dir="2700000" algn="tl">
                    <a:srgbClr val="000000"/>
                  </a:outerShdw>
                </a:effectLst>
                <a:latin typeface="Arial"/>
                <a:ea typeface="ＭＳ Ｐゴシック" charset="0"/>
                <a:cs typeface="Constantia Bold" charset="0"/>
                <a:sym typeface="Constantia Bold" charset="0"/>
              </a:rPr>
              <a:t>’</a:t>
            </a:r>
            <a:r>
              <a:rPr lang="en-US" sz="5400" dirty="0">
                <a:solidFill>
                  <a:srgbClr val="FBD5B4"/>
                </a:solidFill>
                <a:effectLst>
                  <a:outerShdw blurRad="38100" dist="38100" dir="2700000" algn="tl">
                    <a:srgbClr val="000000"/>
                  </a:outerShdw>
                </a:effectLst>
                <a:latin typeface="Constantia Bold" charset="0"/>
                <a:ea typeface="ＭＳ Ｐゴシック" charset="0"/>
                <a:cs typeface="Constantia Bold" charset="0"/>
                <a:sym typeface="Constantia Bold" charset="0"/>
              </a:rPr>
              <a:t>s Way Is The Way of Blessedness</a:t>
            </a:r>
          </a:p>
        </p:txBody>
      </p:sp>
      <p:sp>
        <p:nvSpPr>
          <p:cNvPr id="29699" name="Rectangle 3"/>
          <p:cNvSpPr>
            <a:spLocks/>
          </p:cNvSpPr>
          <p:nvPr/>
        </p:nvSpPr>
        <p:spPr bwMode="auto">
          <a:xfrm>
            <a:off x="368300" y="3613150"/>
            <a:ext cx="12179300" cy="660400"/>
          </a:xfrm>
          <a:prstGeom prst="rect">
            <a:avLst/>
          </a:prstGeom>
          <a:solidFill>
            <a:srgbClr val="7C2B2C"/>
          </a:solidFill>
          <a:ln w="25400" cap="flat">
            <a:solidFill>
              <a:srgbClr val="110909"/>
            </a:solidFill>
            <a:prstDash val="solid"/>
            <a:round/>
            <a:headEnd type="none" w="med" len="med"/>
            <a:tailEnd type="none" w="med" len="med"/>
          </a:ln>
          <a:effectLst>
            <a:outerShdw blurRad="152400" dist="88899" dir="2700000" algn="ctr" rotWithShape="0">
              <a:schemeClr val="bg2">
                <a:alpha val="39999"/>
              </a:schemeClr>
            </a:outerShdw>
          </a:effectLst>
        </p:spPr>
        <p:txBody>
          <a:bodyPr lIns="38100" tIns="38100" rIns="38100" bIns="38100"/>
          <a:lstStyle/>
          <a:p>
            <a:r>
              <a:rPr lang="en-US" dirty="0" smtClean="0">
                <a:solidFill>
                  <a:srgbClr val="FBD5B4"/>
                </a:solidFill>
                <a:latin typeface="Constantia Bold" charset="0"/>
                <a:ea typeface="ＭＳ Ｐゴシック" charset="0"/>
                <a:cs typeface="Constantia Bold" charset="0"/>
                <a:sym typeface="Constantia Bold" charset="0"/>
              </a:rPr>
              <a:t>Proverbs 3:21-26 </a:t>
            </a:r>
            <a:r>
              <a:rPr lang="en-US" sz="3300" i="1" dirty="0" smtClean="0">
                <a:solidFill>
                  <a:srgbClr val="FBD5B4"/>
                </a:solidFill>
                <a:latin typeface="Georgia" panose="02040502050405020303" pitchFamily="18" charset="0"/>
                <a:ea typeface="ＭＳ Ｐゴシック" charset="0"/>
                <a:cs typeface="Constantia Bold Italic" charset="0"/>
                <a:sym typeface="Constantia Bold Italic" charset="0"/>
              </a:rPr>
              <a:t>(Peace </a:t>
            </a:r>
            <a:r>
              <a:rPr lang="en-US" sz="3300" i="1" dirty="0">
                <a:solidFill>
                  <a:srgbClr val="FBD5B4"/>
                </a:solidFill>
                <a:latin typeface="Georgia" panose="02040502050405020303" pitchFamily="18" charset="0"/>
                <a:ea typeface="ＭＳ Ｐゴシック" charset="0"/>
                <a:cs typeface="Constantia Bold Italic" charset="0"/>
                <a:sym typeface="Constantia Bold Italic" charset="0"/>
              </a:rPr>
              <a:t>&amp; Hope Regardless of Circumstances)</a:t>
            </a:r>
          </a:p>
        </p:txBody>
      </p:sp>
      <p:sp>
        <p:nvSpPr>
          <p:cNvPr id="29700" name="Rectangle 4"/>
          <p:cNvSpPr>
            <a:spLocks/>
          </p:cNvSpPr>
          <p:nvPr/>
        </p:nvSpPr>
        <p:spPr bwMode="auto">
          <a:xfrm>
            <a:off x="485775" y="4495800"/>
            <a:ext cx="12026900" cy="4506913"/>
          </a:xfrm>
          <a:prstGeom prst="rect">
            <a:avLst/>
          </a:prstGeom>
          <a:noFill/>
          <a:ln>
            <a:noFill/>
          </a:ln>
          <a:effectLst>
            <a:outerShdw blurRad="152400" dist="76200" dir="2579996" algn="ctr" rotWithShape="0">
              <a:schemeClr val="bg2">
                <a:alpha val="37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38100" tIns="38100" rIns="38100" bIns="38100"/>
          <a:lstStyle/>
          <a:p>
            <a:endParaRPr lang="en-US" baseline="30000" dirty="0" smtClean="0">
              <a:solidFill>
                <a:srgbClr val="000000"/>
              </a:solidFill>
              <a:latin typeface="Georgia" panose="02040502050405020303" pitchFamily="18" charset="0"/>
              <a:ea typeface="ＭＳ Ｐゴシック" charset="0"/>
              <a:cs typeface="Constantia" charset="0"/>
              <a:sym typeface="Constantia" charset="0"/>
            </a:endParaRPr>
          </a:p>
          <a:p>
            <a:r>
              <a:rPr lang="en-US" baseline="30000" dirty="0" smtClean="0">
                <a:solidFill>
                  <a:srgbClr val="000000"/>
                </a:solidFill>
                <a:latin typeface="Georgia" panose="02040502050405020303" pitchFamily="18" charset="0"/>
                <a:ea typeface="ＭＳ Ｐゴシック" charset="0"/>
                <a:cs typeface="Constantia" charset="0"/>
                <a:sym typeface="Constantia" charset="0"/>
              </a:rPr>
              <a:t>“</a:t>
            </a:r>
            <a:r>
              <a:rPr lang="en-US" sz="4400" baseline="30000" dirty="0">
                <a:solidFill>
                  <a:srgbClr val="000000"/>
                </a:solidFill>
                <a:effectLst>
                  <a:outerShdw blurRad="38100" dist="38100" dir="2700000" algn="tl">
                    <a:srgbClr val="000000">
                      <a:alpha val="43137"/>
                    </a:srgbClr>
                  </a:outerShdw>
                </a:effectLst>
                <a:latin typeface="Georgia" panose="02040502050405020303" pitchFamily="18" charset="0"/>
                <a:ea typeface="ＭＳ Ｐゴシック" charset="0"/>
                <a:cs typeface="Constantia" charset="0"/>
                <a:sym typeface="Constantia" charset="0"/>
              </a:rPr>
              <a:t>My son, let them not </a:t>
            </a:r>
            <a:r>
              <a:rPr lang="en-US" sz="4400" b="1" baseline="30000" dirty="0">
                <a:solidFill>
                  <a:srgbClr val="0000FF"/>
                </a:solidFill>
                <a:latin typeface="Elephant" panose="02020904090505020303" pitchFamily="18" charset="0"/>
                <a:ea typeface="ＭＳ Ｐゴシック" charset="0"/>
                <a:cs typeface="Constantia" charset="0"/>
                <a:sym typeface="Constantia" charset="0"/>
              </a:rPr>
              <a:t>depart from your eyes</a:t>
            </a:r>
            <a:r>
              <a:rPr lang="en-US" sz="4400" baseline="30000" dirty="0">
                <a:solidFill>
                  <a:srgbClr val="000000"/>
                </a:solidFill>
                <a:effectLst>
                  <a:outerShdw blurRad="38100" dist="38100" dir="2700000" algn="tl">
                    <a:srgbClr val="000000">
                      <a:alpha val="43137"/>
                    </a:srgbClr>
                  </a:outerShdw>
                </a:effectLst>
                <a:latin typeface="Georgia" panose="02040502050405020303" pitchFamily="18" charset="0"/>
                <a:ea typeface="ＭＳ Ｐゴシック" charset="0"/>
                <a:cs typeface="Constantia" charset="0"/>
                <a:sym typeface="Constantia" charset="0"/>
              </a:rPr>
              <a:t>-Keep sound wisdom and </a:t>
            </a:r>
            <a:r>
              <a:rPr lang="en-US" sz="4400" baseline="30000" dirty="0" smtClean="0">
                <a:solidFill>
                  <a:srgbClr val="000000"/>
                </a:solidFill>
                <a:effectLst>
                  <a:outerShdw blurRad="38100" dist="38100" dir="2700000" algn="tl">
                    <a:srgbClr val="000000">
                      <a:alpha val="43137"/>
                    </a:srgbClr>
                  </a:outerShdw>
                </a:effectLst>
                <a:latin typeface="Georgia" panose="02040502050405020303" pitchFamily="18" charset="0"/>
                <a:ea typeface="ＭＳ Ｐゴシック" charset="0"/>
                <a:cs typeface="Constantia" charset="0"/>
                <a:sym typeface="Constantia" charset="0"/>
              </a:rPr>
              <a:t>discretion;</a:t>
            </a:r>
            <a:r>
              <a:rPr lang="en-US" sz="4400" dirty="0" smtClean="0">
                <a:solidFill>
                  <a:srgbClr val="000000"/>
                </a:solidFill>
                <a:effectLst>
                  <a:outerShdw blurRad="38100" dist="38100" dir="2700000" algn="tl">
                    <a:srgbClr val="000000">
                      <a:alpha val="43137"/>
                    </a:srgbClr>
                  </a:outerShdw>
                </a:effectLst>
                <a:latin typeface="Georgia" panose="02040502050405020303" pitchFamily="18" charset="0"/>
                <a:ea typeface="ＭＳ Ｐゴシック" charset="0"/>
                <a:cs typeface="Constantia" charset="0"/>
                <a:sym typeface="Constantia" charset="0"/>
              </a:rPr>
              <a:t> </a:t>
            </a:r>
            <a:r>
              <a:rPr lang="en-US" sz="4400" baseline="30000" dirty="0" smtClean="0">
                <a:solidFill>
                  <a:srgbClr val="000000"/>
                </a:solidFill>
                <a:effectLst>
                  <a:outerShdw blurRad="38100" dist="38100" dir="2700000" algn="tl">
                    <a:srgbClr val="000000">
                      <a:alpha val="43137"/>
                    </a:srgbClr>
                  </a:outerShdw>
                </a:effectLst>
                <a:latin typeface="Georgia" panose="02040502050405020303" pitchFamily="18" charset="0"/>
                <a:ea typeface="ＭＳ Ｐゴシック" charset="0"/>
                <a:cs typeface="Constantia" charset="0"/>
                <a:sym typeface="Constantia" charset="0"/>
              </a:rPr>
              <a:t>So </a:t>
            </a:r>
            <a:r>
              <a:rPr lang="en-US" sz="4400" baseline="30000" dirty="0">
                <a:solidFill>
                  <a:srgbClr val="000000"/>
                </a:solidFill>
                <a:effectLst>
                  <a:outerShdw blurRad="38100" dist="38100" dir="2700000" algn="tl">
                    <a:srgbClr val="000000">
                      <a:alpha val="43137"/>
                    </a:srgbClr>
                  </a:outerShdw>
                </a:effectLst>
                <a:latin typeface="Georgia" panose="02040502050405020303" pitchFamily="18" charset="0"/>
                <a:ea typeface="ＭＳ Ｐゴシック" charset="0"/>
                <a:cs typeface="Constantia" charset="0"/>
                <a:sym typeface="Constantia" charset="0"/>
              </a:rPr>
              <a:t>they will be </a:t>
            </a:r>
            <a:r>
              <a:rPr lang="en-US" sz="4400" b="1" baseline="30000" dirty="0">
                <a:solidFill>
                  <a:srgbClr val="0000FF"/>
                </a:solidFill>
                <a:latin typeface="Elephant" panose="02020904090505020303" pitchFamily="18" charset="0"/>
                <a:ea typeface="ＭＳ Ｐゴシック" charset="0"/>
                <a:cs typeface="Constantia" charset="0"/>
                <a:sym typeface="Constantia" charset="0"/>
              </a:rPr>
              <a:t>life to your soul </a:t>
            </a:r>
            <a:r>
              <a:rPr lang="en-US" sz="4400" baseline="30000" dirty="0">
                <a:solidFill>
                  <a:srgbClr val="000000"/>
                </a:solidFill>
                <a:effectLst>
                  <a:outerShdw blurRad="38100" dist="38100" dir="2700000" algn="tl">
                    <a:srgbClr val="000000">
                      <a:alpha val="43137"/>
                    </a:srgbClr>
                  </a:outerShdw>
                </a:effectLst>
                <a:latin typeface="Georgia" panose="02040502050405020303" pitchFamily="18" charset="0"/>
                <a:ea typeface="ＭＳ Ｐゴシック" charset="0"/>
                <a:cs typeface="Constantia" charset="0"/>
                <a:sym typeface="Constantia" charset="0"/>
              </a:rPr>
              <a:t>And grace to your </a:t>
            </a:r>
            <a:r>
              <a:rPr lang="en-US" sz="4400" baseline="30000" dirty="0" smtClean="0">
                <a:solidFill>
                  <a:srgbClr val="000000"/>
                </a:solidFill>
                <a:effectLst>
                  <a:outerShdw blurRad="38100" dist="38100" dir="2700000" algn="tl">
                    <a:srgbClr val="000000">
                      <a:alpha val="43137"/>
                    </a:srgbClr>
                  </a:outerShdw>
                </a:effectLst>
                <a:latin typeface="Georgia" panose="02040502050405020303" pitchFamily="18" charset="0"/>
                <a:ea typeface="ＭＳ Ｐゴシック" charset="0"/>
                <a:cs typeface="Constantia" charset="0"/>
                <a:sym typeface="Constantia" charset="0"/>
              </a:rPr>
              <a:t>neck.</a:t>
            </a:r>
            <a:r>
              <a:rPr lang="en-US" sz="4400" dirty="0" smtClean="0">
                <a:solidFill>
                  <a:srgbClr val="000000"/>
                </a:solidFill>
                <a:effectLst>
                  <a:outerShdw blurRad="38100" dist="38100" dir="2700000" algn="tl">
                    <a:srgbClr val="000000">
                      <a:alpha val="43137"/>
                    </a:srgbClr>
                  </a:outerShdw>
                </a:effectLst>
                <a:latin typeface="Georgia" panose="02040502050405020303" pitchFamily="18" charset="0"/>
                <a:ea typeface="ＭＳ Ｐゴシック" charset="0"/>
                <a:cs typeface="Constantia" charset="0"/>
                <a:sym typeface="Constantia" charset="0"/>
              </a:rPr>
              <a:t> </a:t>
            </a:r>
            <a:r>
              <a:rPr lang="en-US" sz="4400" baseline="30000" dirty="0" smtClean="0">
                <a:solidFill>
                  <a:srgbClr val="000000"/>
                </a:solidFill>
                <a:effectLst>
                  <a:outerShdw blurRad="38100" dist="38100" dir="2700000" algn="tl">
                    <a:srgbClr val="000000">
                      <a:alpha val="43137"/>
                    </a:srgbClr>
                  </a:outerShdw>
                </a:effectLst>
                <a:latin typeface="Georgia" panose="02040502050405020303" pitchFamily="18" charset="0"/>
                <a:ea typeface="ＭＳ Ｐゴシック" charset="0"/>
                <a:cs typeface="Constantia" charset="0"/>
                <a:sym typeface="Constantia" charset="0"/>
              </a:rPr>
              <a:t>Then </a:t>
            </a:r>
            <a:r>
              <a:rPr lang="en-US" sz="4400" baseline="30000" dirty="0">
                <a:solidFill>
                  <a:srgbClr val="000000"/>
                </a:solidFill>
                <a:effectLst>
                  <a:outerShdw blurRad="38100" dist="38100" dir="2700000" algn="tl">
                    <a:srgbClr val="000000">
                      <a:alpha val="43137"/>
                    </a:srgbClr>
                  </a:outerShdw>
                </a:effectLst>
                <a:latin typeface="Georgia" panose="02040502050405020303" pitchFamily="18" charset="0"/>
                <a:ea typeface="ＭＳ Ｐゴシック" charset="0"/>
                <a:cs typeface="Constantia" charset="0"/>
                <a:sym typeface="Constantia" charset="0"/>
              </a:rPr>
              <a:t>you will </a:t>
            </a:r>
            <a:r>
              <a:rPr lang="en-US" sz="4400" b="1" baseline="30000" dirty="0">
                <a:solidFill>
                  <a:srgbClr val="0000FF"/>
                </a:solidFill>
                <a:latin typeface="Elephant" panose="02020904090505020303" pitchFamily="18" charset="0"/>
                <a:ea typeface="ＭＳ Ｐゴシック" charset="0"/>
                <a:cs typeface="Constantia" charset="0"/>
                <a:sym typeface="Constantia" charset="0"/>
              </a:rPr>
              <a:t>walk safely </a:t>
            </a:r>
            <a:r>
              <a:rPr lang="en-US" sz="4400" baseline="30000" dirty="0">
                <a:solidFill>
                  <a:srgbClr val="000000"/>
                </a:solidFill>
                <a:effectLst>
                  <a:outerShdw blurRad="38100" dist="38100" dir="2700000" algn="tl">
                    <a:srgbClr val="000000">
                      <a:alpha val="43137"/>
                    </a:srgbClr>
                  </a:outerShdw>
                </a:effectLst>
                <a:latin typeface="Georgia" panose="02040502050405020303" pitchFamily="18" charset="0"/>
                <a:ea typeface="ＭＳ Ｐゴシック" charset="0"/>
                <a:cs typeface="Constantia" charset="0"/>
                <a:sym typeface="Constantia" charset="0"/>
              </a:rPr>
              <a:t>in your way, And your foot will not </a:t>
            </a:r>
            <a:r>
              <a:rPr lang="en-US" sz="4400" baseline="30000" dirty="0" smtClean="0">
                <a:solidFill>
                  <a:srgbClr val="000000"/>
                </a:solidFill>
                <a:effectLst>
                  <a:outerShdw blurRad="38100" dist="38100" dir="2700000" algn="tl">
                    <a:srgbClr val="000000">
                      <a:alpha val="43137"/>
                    </a:srgbClr>
                  </a:outerShdw>
                </a:effectLst>
                <a:latin typeface="Georgia" panose="02040502050405020303" pitchFamily="18" charset="0"/>
                <a:ea typeface="ＭＳ Ｐゴシック" charset="0"/>
                <a:cs typeface="Constantia" charset="0"/>
                <a:sym typeface="Constantia" charset="0"/>
              </a:rPr>
              <a:t>stumble.</a:t>
            </a:r>
            <a:r>
              <a:rPr lang="en-US" sz="4400" dirty="0" smtClean="0">
                <a:solidFill>
                  <a:srgbClr val="000000"/>
                </a:solidFill>
                <a:effectLst>
                  <a:outerShdw blurRad="38100" dist="38100" dir="2700000" algn="tl">
                    <a:srgbClr val="000000">
                      <a:alpha val="43137"/>
                    </a:srgbClr>
                  </a:outerShdw>
                </a:effectLst>
                <a:latin typeface="Georgia" panose="02040502050405020303" pitchFamily="18" charset="0"/>
                <a:ea typeface="ＭＳ Ｐゴシック" charset="0"/>
                <a:cs typeface="Constantia" charset="0"/>
                <a:sym typeface="Constantia" charset="0"/>
              </a:rPr>
              <a:t> </a:t>
            </a:r>
            <a:r>
              <a:rPr lang="en-US" sz="4400" baseline="30000" dirty="0" smtClean="0">
                <a:solidFill>
                  <a:srgbClr val="000000"/>
                </a:solidFill>
                <a:effectLst>
                  <a:outerShdw blurRad="38100" dist="38100" dir="2700000" algn="tl">
                    <a:srgbClr val="000000">
                      <a:alpha val="43137"/>
                    </a:srgbClr>
                  </a:outerShdw>
                </a:effectLst>
                <a:latin typeface="Georgia" panose="02040502050405020303" pitchFamily="18" charset="0"/>
                <a:ea typeface="ＭＳ Ｐゴシック" charset="0"/>
                <a:cs typeface="Constantia" charset="0"/>
                <a:sym typeface="Constantia" charset="0"/>
              </a:rPr>
              <a:t>When </a:t>
            </a:r>
            <a:r>
              <a:rPr lang="en-US" sz="4400" baseline="30000" dirty="0">
                <a:solidFill>
                  <a:srgbClr val="000000"/>
                </a:solidFill>
                <a:effectLst>
                  <a:outerShdw blurRad="38100" dist="38100" dir="2700000" algn="tl">
                    <a:srgbClr val="000000">
                      <a:alpha val="43137"/>
                    </a:srgbClr>
                  </a:outerShdw>
                </a:effectLst>
                <a:latin typeface="Georgia" panose="02040502050405020303" pitchFamily="18" charset="0"/>
                <a:ea typeface="ＭＳ Ｐゴシック" charset="0"/>
                <a:cs typeface="Constantia" charset="0"/>
                <a:sym typeface="Constantia" charset="0"/>
              </a:rPr>
              <a:t>you lie down, you will </a:t>
            </a:r>
            <a:r>
              <a:rPr lang="en-US" sz="4400" b="1" baseline="30000" dirty="0">
                <a:solidFill>
                  <a:srgbClr val="0000FF"/>
                </a:solidFill>
                <a:latin typeface="Elephant" panose="02020904090505020303" pitchFamily="18" charset="0"/>
                <a:ea typeface="ＭＳ Ｐゴシック" charset="0"/>
                <a:cs typeface="Constantia" charset="0"/>
                <a:sym typeface="Constantia" charset="0"/>
              </a:rPr>
              <a:t>not be afraid</a:t>
            </a:r>
            <a:r>
              <a:rPr lang="en-US" sz="4400" baseline="30000" dirty="0">
                <a:solidFill>
                  <a:srgbClr val="000000"/>
                </a:solidFill>
                <a:effectLst>
                  <a:outerShdw blurRad="38100" dist="38100" dir="2700000" algn="tl">
                    <a:srgbClr val="000000">
                      <a:alpha val="43137"/>
                    </a:srgbClr>
                  </a:outerShdw>
                </a:effectLst>
                <a:latin typeface="Georgia" panose="02040502050405020303" pitchFamily="18" charset="0"/>
                <a:ea typeface="ＭＳ Ｐゴシック" charset="0"/>
                <a:cs typeface="Constantia" charset="0"/>
                <a:sym typeface="Constantia" charset="0"/>
              </a:rPr>
              <a:t>; Yes, you will lie down and your sleep will be </a:t>
            </a:r>
            <a:r>
              <a:rPr lang="en-US" sz="4400" baseline="30000" dirty="0" smtClean="0">
                <a:solidFill>
                  <a:srgbClr val="000000"/>
                </a:solidFill>
                <a:effectLst>
                  <a:outerShdw blurRad="38100" dist="38100" dir="2700000" algn="tl">
                    <a:srgbClr val="000000">
                      <a:alpha val="43137"/>
                    </a:srgbClr>
                  </a:outerShdw>
                </a:effectLst>
                <a:latin typeface="Georgia" panose="02040502050405020303" pitchFamily="18" charset="0"/>
                <a:ea typeface="ＭＳ Ｐゴシック" charset="0"/>
                <a:cs typeface="Constantia" charset="0"/>
                <a:sym typeface="Constantia" charset="0"/>
              </a:rPr>
              <a:t>sweet.</a:t>
            </a:r>
            <a:r>
              <a:rPr lang="en-US" sz="4400" dirty="0" smtClean="0">
                <a:solidFill>
                  <a:srgbClr val="000000"/>
                </a:solidFill>
                <a:effectLst>
                  <a:outerShdw blurRad="38100" dist="38100" dir="2700000" algn="tl">
                    <a:srgbClr val="000000">
                      <a:alpha val="43137"/>
                    </a:srgbClr>
                  </a:outerShdw>
                </a:effectLst>
                <a:latin typeface="Georgia" panose="02040502050405020303" pitchFamily="18" charset="0"/>
                <a:ea typeface="ＭＳ Ｐゴシック" charset="0"/>
                <a:cs typeface="Constantia" charset="0"/>
                <a:sym typeface="Constantia" charset="0"/>
              </a:rPr>
              <a:t> </a:t>
            </a:r>
            <a:r>
              <a:rPr lang="en-US" sz="4400" baseline="30000" dirty="0" smtClean="0">
                <a:solidFill>
                  <a:srgbClr val="000000"/>
                </a:solidFill>
                <a:effectLst>
                  <a:outerShdw blurRad="38100" dist="38100" dir="2700000" algn="tl">
                    <a:srgbClr val="000000">
                      <a:alpha val="43137"/>
                    </a:srgbClr>
                  </a:outerShdw>
                </a:effectLst>
                <a:latin typeface="Georgia" panose="02040502050405020303" pitchFamily="18" charset="0"/>
                <a:ea typeface="ＭＳ Ｐゴシック" charset="0"/>
                <a:cs typeface="Constantia" charset="0"/>
                <a:sym typeface="Constantia" charset="0"/>
              </a:rPr>
              <a:t>Do </a:t>
            </a:r>
            <a:r>
              <a:rPr lang="en-US" sz="4400" baseline="30000" dirty="0">
                <a:solidFill>
                  <a:srgbClr val="000000"/>
                </a:solidFill>
                <a:effectLst>
                  <a:outerShdw blurRad="38100" dist="38100" dir="2700000" algn="tl">
                    <a:srgbClr val="000000">
                      <a:alpha val="43137"/>
                    </a:srgbClr>
                  </a:outerShdw>
                </a:effectLst>
                <a:latin typeface="Georgia" panose="02040502050405020303" pitchFamily="18" charset="0"/>
                <a:ea typeface="ＭＳ Ｐゴシック" charset="0"/>
                <a:cs typeface="Constantia" charset="0"/>
                <a:sym typeface="Constantia" charset="0"/>
              </a:rPr>
              <a:t>not be afraid of sudden terror, Nor of trouble from the wicked when it </a:t>
            </a:r>
            <a:r>
              <a:rPr lang="en-US" sz="4400" baseline="30000" dirty="0" smtClean="0">
                <a:solidFill>
                  <a:srgbClr val="000000"/>
                </a:solidFill>
                <a:effectLst>
                  <a:outerShdw blurRad="38100" dist="38100" dir="2700000" algn="tl">
                    <a:srgbClr val="000000">
                      <a:alpha val="43137"/>
                    </a:srgbClr>
                  </a:outerShdw>
                </a:effectLst>
                <a:latin typeface="Georgia" panose="02040502050405020303" pitchFamily="18" charset="0"/>
                <a:ea typeface="ＭＳ Ｐゴシック" charset="0"/>
                <a:cs typeface="Constantia" charset="0"/>
                <a:sym typeface="Constantia" charset="0"/>
              </a:rPr>
              <a:t>comes;</a:t>
            </a:r>
            <a:r>
              <a:rPr lang="en-US" sz="4400" dirty="0" smtClean="0">
                <a:solidFill>
                  <a:srgbClr val="000000"/>
                </a:solidFill>
                <a:effectLst>
                  <a:outerShdw blurRad="38100" dist="38100" dir="2700000" algn="tl">
                    <a:srgbClr val="000000">
                      <a:alpha val="43137"/>
                    </a:srgbClr>
                  </a:outerShdw>
                </a:effectLst>
                <a:latin typeface="Georgia" panose="02040502050405020303" pitchFamily="18" charset="0"/>
                <a:ea typeface="ＭＳ Ｐゴシック" charset="0"/>
                <a:cs typeface="Constantia" charset="0"/>
                <a:sym typeface="Constantia" charset="0"/>
              </a:rPr>
              <a:t> </a:t>
            </a:r>
            <a:r>
              <a:rPr lang="en-US" sz="4400" baseline="30000" dirty="0" smtClean="0">
                <a:solidFill>
                  <a:srgbClr val="000000"/>
                </a:solidFill>
                <a:effectLst>
                  <a:outerShdw blurRad="38100" dist="38100" dir="2700000" algn="tl">
                    <a:srgbClr val="000000">
                      <a:alpha val="43137"/>
                    </a:srgbClr>
                  </a:outerShdw>
                </a:effectLst>
                <a:latin typeface="Georgia" panose="02040502050405020303" pitchFamily="18" charset="0"/>
                <a:ea typeface="ＭＳ Ｐゴシック" charset="0"/>
                <a:cs typeface="Constantia" charset="0"/>
                <a:sym typeface="Constantia" charset="0"/>
              </a:rPr>
              <a:t>For </a:t>
            </a:r>
            <a:r>
              <a:rPr lang="en-US" sz="4400" baseline="30000" dirty="0">
                <a:solidFill>
                  <a:srgbClr val="000000"/>
                </a:solidFill>
                <a:effectLst>
                  <a:outerShdw blurRad="38100" dist="38100" dir="2700000" algn="tl">
                    <a:srgbClr val="000000">
                      <a:alpha val="43137"/>
                    </a:srgbClr>
                  </a:outerShdw>
                </a:effectLst>
                <a:latin typeface="Georgia" panose="02040502050405020303" pitchFamily="18" charset="0"/>
                <a:ea typeface="ＭＳ Ｐゴシック" charset="0"/>
                <a:cs typeface="Constantia" charset="0"/>
                <a:sym typeface="Constantia" charset="0"/>
              </a:rPr>
              <a:t>the </a:t>
            </a:r>
            <a:r>
              <a:rPr lang="en-US" sz="4400" b="1" baseline="30000" dirty="0">
                <a:solidFill>
                  <a:srgbClr val="0000FF"/>
                </a:solidFill>
                <a:latin typeface="Elephant" panose="02020904090505020303" pitchFamily="18" charset="0"/>
                <a:ea typeface="ＭＳ Ｐゴシック" charset="0"/>
                <a:cs typeface="Constantia" charset="0"/>
                <a:sym typeface="Constantia" charset="0"/>
              </a:rPr>
              <a:t>LORD will be your confidence</a:t>
            </a:r>
            <a:r>
              <a:rPr lang="en-US" sz="4400" baseline="30000" dirty="0">
                <a:solidFill>
                  <a:srgbClr val="000000"/>
                </a:solidFill>
                <a:effectLst>
                  <a:outerShdw blurRad="38100" dist="38100" dir="2700000" algn="tl">
                    <a:srgbClr val="000000">
                      <a:alpha val="43137"/>
                    </a:srgbClr>
                  </a:outerShdw>
                </a:effectLst>
                <a:latin typeface="Georgia" panose="02040502050405020303" pitchFamily="18" charset="0"/>
                <a:ea typeface="ＭＳ Ｐゴシック" charset="0"/>
                <a:cs typeface="Constantia" charset="0"/>
                <a:sym typeface="Constantia" charset="0"/>
              </a:rPr>
              <a:t>, And will keep your foot from being caught</a:t>
            </a:r>
            <a:r>
              <a:rPr lang="en-US" baseline="30000" dirty="0" smtClean="0">
                <a:solidFill>
                  <a:srgbClr val="000000"/>
                </a:solidFill>
                <a:effectLst>
                  <a:outerShdw blurRad="38100" dist="38100" dir="2700000" algn="tl">
                    <a:srgbClr val="000000">
                      <a:alpha val="43137"/>
                    </a:srgbClr>
                  </a:outerShdw>
                </a:effectLst>
                <a:latin typeface="Georgia" panose="02040502050405020303" pitchFamily="18" charset="0"/>
                <a:ea typeface="ＭＳ Ｐゴシック" charset="0"/>
                <a:cs typeface="Constantia" charset="0"/>
                <a:sym typeface="Constantia" charset="0"/>
              </a:rPr>
              <a:t>.”</a:t>
            </a:r>
            <a:endParaRPr lang="en-US" dirty="0">
              <a:solidFill>
                <a:srgbClr val="000000"/>
              </a:solidFill>
              <a:effectLst>
                <a:outerShdw blurRad="38100" dist="38100" dir="2700000" algn="tl">
                  <a:srgbClr val="000000">
                    <a:alpha val="43137"/>
                  </a:srgbClr>
                </a:outerShdw>
              </a:effectLst>
              <a:latin typeface="Georgia" panose="02040502050405020303" pitchFamily="18" charset="0"/>
              <a:ea typeface="ＭＳ Ｐゴシック" charset="0"/>
              <a:cs typeface="Constantia" charset="0"/>
              <a:sym typeface="Constantia"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0800" y="239967"/>
            <a:ext cx="9991725" cy="175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699"/>
                                        </p:tgtEl>
                                        <p:attrNameLst>
                                          <p:attrName>style.visibility</p:attrName>
                                        </p:attrNameLst>
                                      </p:cBhvr>
                                      <p:to>
                                        <p:strVal val="visible"/>
                                      </p:to>
                                    </p:set>
                                    <p:animEffect transition="in" filter="wipe(left)">
                                      <p:cBhvr>
                                        <p:cTn id="7" dur="500"/>
                                        <p:tgtEl>
                                          <p:spTgt spid="29699"/>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9700"/>
                                        </p:tgtEl>
                                        <p:attrNameLst>
                                          <p:attrName>style.visibility</p:attrName>
                                        </p:attrNameLst>
                                      </p:cBhvr>
                                      <p:to>
                                        <p:strVal val="visible"/>
                                      </p:to>
                                    </p:set>
                                    <p:animEffect transition="in" filter="dissolve">
                                      <p:cBhvr>
                                        <p:cTn id="11" dur="500"/>
                                        <p:tgtEl>
                                          <p:spTgt spid="29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animBg="1" autoUpdateAnimBg="0"/>
      <p:bldP spid="29700"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088" y="3317875"/>
            <a:ext cx="5473700" cy="6223000"/>
          </a:xfrm>
          <a:prstGeom prst="rect">
            <a:avLst/>
          </a:prstGeom>
          <a:noFill/>
          <a:ln>
            <a:noFill/>
          </a:ln>
          <a:effectLst>
            <a:outerShdw blurRad="127000" dist="1396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24578" name="Rectangle 2"/>
          <p:cNvSpPr>
            <a:spLocks/>
          </p:cNvSpPr>
          <p:nvPr/>
        </p:nvSpPr>
        <p:spPr bwMode="auto">
          <a:xfrm>
            <a:off x="1816100" y="440034"/>
            <a:ext cx="9036128" cy="923330"/>
          </a:xfrm>
          <a:prstGeom prst="rect">
            <a:avLst/>
          </a:prstGeom>
          <a:noFill/>
          <a:ln>
            <a:noFill/>
          </a:ln>
          <a:effectLst>
            <a:outerShdw blurRad="50800" dist="38100" dir="5459916"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algn="l"/>
            <a:r>
              <a:rPr lang="en-US" sz="6000" b="1" dirty="0">
                <a:solidFill>
                  <a:srgbClr val="000000"/>
                </a:solidFill>
                <a:latin typeface="AR JULIAN" panose="02000000000000000000" pitchFamily="2" charset="0"/>
                <a:ea typeface="ＭＳ Ｐゴシック" charset="0"/>
                <a:cs typeface="Helvetica Neue Bold Condensed" charset="0"/>
              </a:rPr>
              <a:t>What</a:t>
            </a:r>
            <a:r>
              <a:rPr lang="ja-JP" altLang="en-US" sz="6000" b="1" dirty="0">
                <a:solidFill>
                  <a:srgbClr val="000000"/>
                </a:solidFill>
                <a:latin typeface="AR JULIAN" panose="02000000000000000000" pitchFamily="2" charset="0"/>
                <a:ea typeface="ＭＳ Ｐゴシック" charset="0"/>
                <a:cs typeface="Helvetica Neue Bold Condensed" charset="0"/>
              </a:rPr>
              <a:t>’</a:t>
            </a:r>
            <a:r>
              <a:rPr lang="en-US" sz="6000" b="1" dirty="0">
                <a:solidFill>
                  <a:srgbClr val="000000"/>
                </a:solidFill>
                <a:latin typeface="AR JULIAN" panose="02000000000000000000" pitchFamily="2" charset="0"/>
                <a:ea typeface="ＭＳ Ｐゴシック" charset="0"/>
                <a:cs typeface="Helvetica Neue Bold Condensed" charset="0"/>
              </a:rPr>
              <a:t>s Down The Road?</a:t>
            </a:r>
          </a:p>
        </p:txBody>
      </p:sp>
      <p:sp>
        <p:nvSpPr>
          <p:cNvPr id="24579" name="Rectangle 3"/>
          <p:cNvSpPr>
            <a:spLocks/>
          </p:cNvSpPr>
          <p:nvPr/>
        </p:nvSpPr>
        <p:spPr bwMode="auto">
          <a:xfrm>
            <a:off x="635000" y="1524000"/>
            <a:ext cx="10988586" cy="954107"/>
          </a:xfrm>
          <a:prstGeom prst="rect">
            <a:avLst/>
          </a:prstGeom>
          <a:solidFill>
            <a:schemeClr val="accent1"/>
          </a:solidFill>
          <a:ln w="25400" cap="flat">
            <a:solidFill>
              <a:srgbClr val="8C3A38"/>
            </a:solidFill>
            <a:prstDash val="solid"/>
            <a:round/>
            <a:headEnd type="none" w="med" len="med"/>
            <a:tailEnd type="none" w="med" len="med"/>
          </a:ln>
          <a:effectLst>
            <a:outerShdw blurRad="152400" dist="114300" dir="2700000" algn="ctr" rotWithShape="0">
              <a:schemeClr val="bg2">
                <a:alpha val="46999"/>
              </a:schemeClr>
            </a:outerShdw>
          </a:effectLst>
        </p:spPr>
        <p:txBody>
          <a:bodyPr wrap="none" lIns="38100" tIns="38100" rIns="38100" bIns="38100" anchor="ctr">
            <a:spAutoFit/>
          </a:bodyPr>
          <a:lstStyle/>
          <a:p>
            <a:pPr algn="l"/>
            <a:r>
              <a:rPr lang="en-US" sz="5700" dirty="0" smtClean="0">
                <a:solidFill>
                  <a:srgbClr val="FBD5B4"/>
                </a:solidFill>
                <a:latin typeface="Georgia" panose="02040502050405020303" pitchFamily="18" charset="0"/>
                <a:ea typeface="ＭＳ Ｐゴシック" charset="0"/>
                <a:cs typeface="Constantia Bold" charset="0"/>
                <a:sym typeface="Constantia Bold" charset="0"/>
              </a:rPr>
              <a:t>For Our Young Men and Women?</a:t>
            </a:r>
            <a:endParaRPr lang="en-US" sz="5700" dirty="0">
              <a:solidFill>
                <a:srgbClr val="FBD5B4"/>
              </a:solidFill>
              <a:latin typeface="Georgia" panose="02040502050405020303" pitchFamily="18" charset="0"/>
              <a:ea typeface="ＭＳ Ｐゴシック" charset="0"/>
              <a:cs typeface="Constantia Bold" charset="0"/>
              <a:sym typeface="Constantia Bold" charset="0"/>
            </a:endParaRPr>
          </a:p>
        </p:txBody>
      </p:sp>
      <p:sp>
        <p:nvSpPr>
          <p:cNvPr id="24580" name="Rectangle 4"/>
          <p:cNvSpPr>
            <a:spLocks/>
          </p:cNvSpPr>
          <p:nvPr/>
        </p:nvSpPr>
        <p:spPr bwMode="auto">
          <a:xfrm>
            <a:off x="5905564" y="2781785"/>
            <a:ext cx="6678612" cy="6492875"/>
          </a:xfrm>
          <a:prstGeom prst="rect">
            <a:avLst/>
          </a:prstGeom>
          <a:noFill/>
          <a:ln>
            <a:noFill/>
          </a:ln>
          <a:effectLst>
            <a:outerShdw blurRad="152400" dist="76200" dir="5459961" algn="ctr" rotWithShape="0">
              <a:schemeClr val="bg2">
                <a:alpha val="34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38100" tIns="38100" rIns="38100" bIns="38100"/>
          <a:lstStyle/>
          <a:p>
            <a:pPr marL="628650" indent="-628650" algn="l">
              <a:spcBef>
                <a:spcPts val="1700"/>
              </a:spcBef>
              <a:buClr>
                <a:srgbClr val="FF6666"/>
              </a:buClr>
              <a:buSzPct val="100000"/>
              <a:buFont typeface="Wingdings 2" charset="0"/>
              <a:buChar char="è"/>
            </a:pPr>
            <a:r>
              <a:rPr lang="en-US" sz="3600" dirty="0">
                <a:solidFill>
                  <a:srgbClr val="000000"/>
                </a:solidFill>
                <a:latin typeface="Book Antiqua" panose="02040602050305030304" pitchFamily="18" charset="0"/>
                <a:ea typeface="ＭＳ Ｐゴシック" charset="0"/>
                <a:cs typeface="Constantia" charset="0"/>
                <a:sym typeface="Constantia" charset="0"/>
              </a:rPr>
              <a:t>May face more difficult challenges than my generation -</a:t>
            </a:r>
            <a:r>
              <a:rPr lang="en-US" sz="3600" b="1" dirty="0">
                <a:solidFill>
                  <a:srgbClr val="000000"/>
                </a:solidFill>
                <a:latin typeface="Elephant" panose="02020904090505020303" pitchFamily="18" charset="0"/>
                <a:ea typeface="ＭＳ Ｐゴシック" charset="0"/>
                <a:cs typeface="Constantia" charset="0"/>
                <a:sym typeface="Constantia" charset="0"/>
              </a:rPr>
              <a:t>Lay the foundation</a:t>
            </a:r>
            <a:r>
              <a:rPr lang="en-US" sz="3600" dirty="0">
                <a:solidFill>
                  <a:srgbClr val="000000"/>
                </a:solidFill>
                <a:latin typeface="Book Antiqua" panose="02040602050305030304" pitchFamily="18" charset="0"/>
                <a:ea typeface="ＭＳ Ｐゴシック" charset="0"/>
                <a:cs typeface="Constantia" charset="0"/>
                <a:sym typeface="Constantia" charset="0"/>
              </a:rPr>
              <a:t> of your life upon God’s word and build upon it using God’s word as your guide– </a:t>
            </a:r>
            <a:r>
              <a:rPr lang="en-US" sz="3600" b="1" dirty="0">
                <a:solidFill>
                  <a:srgbClr val="0000FF"/>
                </a:solidFill>
                <a:latin typeface="Georgia" panose="02040502050405020303" pitchFamily="18" charset="0"/>
                <a:ea typeface="ＭＳ Ｐゴシック" charset="0"/>
                <a:cs typeface="Constantia" charset="0"/>
                <a:sym typeface="Constantia" charset="0"/>
              </a:rPr>
              <a:t>(</a:t>
            </a:r>
            <a:r>
              <a:rPr lang="en-US" sz="3600" b="1" dirty="0" smtClean="0">
                <a:solidFill>
                  <a:srgbClr val="0000FF"/>
                </a:solidFill>
                <a:latin typeface="Georgia" panose="02040502050405020303" pitchFamily="18" charset="0"/>
                <a:ea typeface="ＭＳ Ｐゴシック" charset="0"/>
                <a:cs typeface="Constantia" charset="0"/>
                <a:sym typeface="Constantia" charset="0"/>
              </a:rPr>
              <a:t>Ecclesiastes </a:t>
            </a:r>
            <a:r>
              <a:rPr lang="en-US" sz="3600" b="1" dirty="0">
                <a:solidFill>
                  <a:srgbClr val="0000FF"/>
                </a:solidFill>
                <a:latin typeface="Georgia" panose="02040502050405020303" pitchFamily="18" charset="0"/>
                <a:ea typeface="ＭＳ Ｐゴシック" charset="0"/>
                <a:cs typeface="Constantia" charset="0"/>
                <a:sym typeface="Constantia" charset="0"/>
              </a:rPr>
              <a:t>11:9-12:7; </a:t>
            </a:r>
            <a:r>
              <a:rPr lang="en-US" sz="3600" b="1" dirty="0" smtClean="0">
                <a:solidFill>
                  <a:srgbClr val="0000FF"/>
                </a:solidFill>
                <a:latin typeface="Georgia" panose="02040502050405020303" pitchFamily="18" charset="0"/>
                <a:ea typeface="ＭＳ Ｐゴシック" charset="0"/>
                <a:cs typeface="Constantia" charset="0"/>
                <a:sym typeface="Constantia" charset="0"/>
              </a:rPr>
              <a:t>Proverbs </a:t>
            </a:r>
            <a:r>
              <a:rPr lang="en-US" sz="3600" b="1" dirty="0">
                <a:solidFill>
                  <a:srgbClr val="0000FF"/>
                </a:solidFill>
                <a:latin typeface="Georgia" panose="02040502050405020303" pitchFamily="18" charset="0"/>
                <a:ea typeface="ＭＳ Ｐゴシック" charset="0"/>
                <a:cs typeface="Constantia" charset="0"/>
                <a:sym typeface="Constantia" charset="0"/>
              </a:rPr>
              <a:t>1-3)</a:t>
            </a:r>
          </a:p>
          <a:p>
            <a:pPr marL="628650" indent="-628650" algn="l">
              <a:spcBef>
                <a:spcPts val="1700"/>
              </a:spcBef>
              <a:buClr>
                <a:srgbClr val="FF6666"/>
              </a:buClr>
              <a:buSzPct val="100000"/>
              <a:buFont typeface="Wingdings 2" charset="0"/>
              <a:buChar char="è"/>
            </a:pPr>
            <a:r>
              <a:rPr lang="en-US" sz="3600" b="1" dirty="0">
                <a:solidFill>
                  <a:srgbClr val="000000"/>
                </a:solidFill>
                <a:latin typeface="Elephant" panose="02020904090505020303" pitchFamily="18" charset="0"/>
                <a:ea typeface="ＭＳ Ｐゴシック" charset="0"/>
                <a:cs typeface="Constantia" charset="0"/>
                <a:sym typeface="Constantia" charset="0"/>
              </a:rPr>
              <a:t>Put God first </a:t>
            </a:r>
            <a:r>
              <a:rPr lang="en-US" sz="3600" dirty="0">
                <a:solidFill>
                  <a:srgbClr val="000000"/>
                </a:solidFill>
                <a:latin typeface="Book Antiqua" panose="02040602050305030304" pitchFamily="18" charset="0"/>
                <a:ea typeface="ＭＳ Ｐゴシック" charset="0"/>
                <a:cs typeface="Constantia" charset="0"/>
                <a:sym typeface="Constantia" charset="0"/>
              </a:rPr>
              <a:t>- above career, friends, activities, family, etc.</a:t>
            </a:r>
          </a:p>
        </p:txBody>
      </p:sp>
      <p:sp>
        <p:nvSpPr>
          <p:cNvPr id="2" name="TextBox 1"/>
          <p:cNvSpPr txBox="1"/>
          <p:nvPr/>
        </p:nvSpPr>
        <p:spPr>
          <a:xfrm>
            <a:off x="916432" y="3581400"/>
            <a:ext cx="4572000" cy="4893647"/>
          </a:xfrm>
          <a:prstGeom prst="rect">
            <a:avLst/>
          </a:prstGeom>
          <a:noFill/>
        </p:spPr>
        <p:txBody>
          <a:bodyPr wrap="square" rtlCol="0">
            <a:spAutoFit/>
          </a:bodyPr>
          <a:lstStyle/>
          <a:p>
            <a:r>
              <a:rPr lang="en-US" sz="2800" dirty="0" smtClean="0">
                <a:solidFill>
                  <a:srgbClr val="FFFFFF"/>
                </a:solidFill>
                <a:latin typeface="Georgia" panose="02040502050405020303" pitchFamily="18" charset="0"/>
              </a:rPr>
              <a:t>Proverbs 3:5,6</a:t>
            </a:r>
          </a:p>
          <a:p>
            <a:endParaRPr lang="en-US" sz="2800" dirty="0">
              <a:solidFill>
                <a:srgbClr val="FFFFFF"/>
              </a:solidFill>
              <a:latin typeface="Georgia" panose="02040502050405020303" pitchFamily="18" charset="0"/>
            </a:endParaRPr>
          </a:p>
          <a:p>
            <a:r>
              <a:rPr lang="en-US" b="1" dirty="0">
                <a:solidFill>
                  <a:srgbClr val="FFFFFF"/>
                </a:solidFill>
                <a:latin typeface="Georgia" panose="02040502050405020303" pitchFamily="18" charset="0"/>
              </a:rPr>
              <a:t>“Trust in the LORD with all your heart, And lean not on your own understanding;</a:t>
            </a:r>
          </a:p>
          <a:p>
            <a:r>
              <a:rPr lang="en-US" b="1" dirty="0" smtClean="0">
                <a:solidFill>
                  <a:srgbClr val="FFFFFF"/>
                </a:solidFill>
                <a:latin typeface="Georgia" panose="02040502050405020303" pitchFamily="18" charset="0"/>
              </a:rPr>
              <a:t>In </a:t>
            </a:r>
            <a:r>
              <a:rPr lang="en-US" b="1" dirty="0">
                <a:solidFill>
                  <a:srgbClr val="FFFFFF"/>
                </a:solidFill>
                <a:latin typeface="Georgia" panose="02040502050405020303" pitchFamily="18" charset="0"/>
              </a:rPr>
              <a:t>all your ways acknowledge Him, And He shall direct your </a:t>
            </a:r>
            <a:r>
              <a:rPr lang="en-US" b="1" dirty="0" smtClean="0">
                <a:solidFill>
                  <a:srgbClr val="FFFFFF"/>
                </a:solidFill>
                <a:latin typeface="Georgia" panose="02040502050405020303" pitchFamily="18" charset="0"/>
              </a:rPr>
              <a:t>paths.</a:t>
            </a:r>
            <a:r>
              <a:rPr lang="en-US" sz="2800" dirty="0" smtClean="0">
                <a:solidFill>
                  <a:srgbClr val="FFFFFF"/>
                </a:solidFill>
                <a:latin typeface="Georgia" panose="02040502050405020303" pitchFamily="18" charset="0"/>
              </a:rPr>
              <a:t>”</a:t>
            </a:r>
            <a:endParaRPr lang="en-US" sz="2800" dirty="0">
              <a:solidFill>
                <a:srgbClr val="FFFFFF"/>
              </a:solidFill>
              <a:latin typeface="Georgia" panose="02040502050405020303" pitchFamily="18" charset="0"/>
            </a:endParaRPr>
          </a:p>
        </p:txBody>
      </p:sp>
    </p:spTree>
    <p:extLst>
      <p:ext uri="{BB962C8B-B14F-4D97-AF65-F5344CB8AC3E}">
        <p14:creationId xmlns:p14="http://schemas.microsoft.com/office/powerpoint/2010/main" val="3949074500"/>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4580">
                                            <p:txEl>
                                              <p:pRg st="1" end="1"/>
                                            </p:txEl>
                                          </p:spTgt>
                                        </p:tgtEl>
                                        <p:attrNameLst>
                                          <p:attrName>style.visibility</p:attrName>
                                        </p:attrNameLst>
                                      </p:cBhvr>
                                      <p:to>
                                        <p:strVal val="visible"/>
                                      </p:to>
                                    </p:set>
                                    <p:anim calcmode="lin" valueType="num">
                                      <p:cBhvr>
                                        <p:cTn id="7" dur="500" fill="hold"/>
                                        <p:tgtEl>
                                          <p:spTgt spid="24580">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4580">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458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088" y="3317875"/>
            <a:ext cx="5473700" cy="6223000"/>
          </a:xfrm>
          <a:prstGeom prst="rect">
            <a:avLst/>
          </a:prstGeom>
          <a:noFill/>
          <a:ln>
            <a:noFill/>
          </a:ln>
          <a:effectLst>
            <a:outerShdw blurRad="127000" dist="1396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24578" name="Rectangle 2"/>
          <p:cNvSpPr>
            <a:spLocks/>
          </p:cNvSpPr>
          <p:nvPr/>
        </p:nvSpPr>
        <p:spPr bwMode="auto">
          <a:xfrm>
            <a:off x="1816100" y="440034"/>
            <a:ext cx="9036128" cy="923330"/>
          </a:xfrm>
          <a:prstGeom prst="rect">
            <a:avLst/>
          </a:prstGeom>
          <a:noFill/>
          <a:ln>
            <a:noFill/>
          </a:ln>
          <a:effectLst>
            <a:outerShdw blurRad="50800" dist="38100" dir="5459916"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algn="l"/>
            <a:r>
              <a:rPr lang="en-US" sz="6000" b="1" dirty="0">
                <a:solidFill>
                  <a:srgbClr val="000000"/>
                </a:solidFill>
                <a:latin typeface="AR JULIAN" panose="02000000000000000000" pitchFamily="2" charset="0"/>
                <a:ea typeface="ＭＳ Ｐゴシック" charset="0"/>
                <a:cs typeface="Helvetica Neue Bold Condensed" charset="0"/>
              </a:rPr>
              <a:t>What</a:t>
            </a:r>
            <a:r>
              <a:rPr lang="ja-JP" altLang="en-US" sz="6000" b="1" dirty="0">
                <a:solidFill>
                  <a:srgbClr val="000000"/>
                </a:solidFill>
                <a:latin typeface="AR JULIAN" panose="02000000000000000000" pitchFamily="2" charset="0"/>
                <a:ea typeface="ＭＳ Ｐゴシック" charset="0"/>
                <a:cs typeface="Helvetica Neue Bold Condensed" charset="0"/>
              </a:rPr>
              <a:t>’</a:t>
            </a:r>
            <a:r>
              <a:rPr lang="en-US" sz="6000" b="1" dirty="0">
                <a:solidFill>
                  <a:srgbClr val="000000"/>
                </a:solidFill>
                <a:latin typeface="AR JULIAN" panose="02000000000000000000" pitchFamily="2" charset="0"/>
                <a:ea typeface="ＭＳ Ｐゴシック" charset="0"/>
                <a:cs typeface="Helvetica Neue Bold Condensed" charset="0"/>
              </a:rPr>
              <a:t>s Down The Road?</a:t>
            </a:r>
          </a:p>
        </p:txBody>
      </p:sp>
      <p:sp>
        <p:nvSpPr>
          <p:cNvPr id="24579" name="Rectangle 3"/>
          <p:cNvSpPr>
            <a:spLocks/>
          </p:cNvSpPr>
          <p:nvPr/>
        </p:nvSpPr>
        <p:spPr bwMode="auto">
          <a:xfrm>
            <a:off x="2768600" y="1600199"/>
            <a:ext cx="6028895" cy="954107"/>
          </a:xfrm>
          <a:prstGeom prst="rect">
            <a:avLst/>
          </a:prstGeom>
          <a:solidFill>
            <a:schemeClr val="accent1"/>
          </a:solidFill>
          <a:ln w="25400" cap="flat">
            <a:solidFill>
              <a:srgbClr val="8C3A38"/>
            </a:solidFill>
            <a:prstDash val="solid"/>
            <a:round/>
            <a:headEnd type="none" w="med" len="med"/>
            <a:tailEnd type="none" w="med" len="med"/>
          </a:ln>
          <a:effectLst>
            <a:outerShdw blurRad="152400" dist="114300" dir="2700000" algn="ctr" rotWithShape="0">
              <a:schemeClr val="bg2">
                <a:alpha val="46999"/>
              </a:schemeClr>
            </a:outerShdw>
          </a:effectLst>
        </p:spPr>
        <p:txBody>
          <a:bodyPr wrap="none" lIns="38100" tIns="38100" rIns="38100" bIns="38100" anchor="ctr">
            <a:spAutoFit/>
          </a:bodyPr>
          <a:lstStyle/>
          <a:p>
            <a:pPr algn="l"/>
            <a:r>
              <a:rPr lang="en-US" sz="5700" dirty="0" smtClean="0">
                <a:solidFill>
                  <a:srgbClr val="FBD5B4"/>
                </a:solidFill>
                <a:latin typeface="Georgia" panose="02040502050405020303" pitchFamily="18" charset="0"/>
                <a:ea typeface="ＭＳ Ｐゴシック" charset="0"/>
                <a:cs typeface="Constantia Bold" charset="0"/>
                <a:sym typeface="Constantia Bold" charset="0"/>
              </a:rPr>
              <a:t>In Our Marriages?</a:t>
            </a:r>
            <a:endParaRPr lang="en-US" sz="5700" dirty="0">
              <a:solidFill>
                <a:srgbClr val="FBD5B4"/>
              </a:solidFill>
              <a:latin typeface="Georgia" panose="02040502050405020303" pitchFamily="18" charset="0"/>
              <a:ea typeface="ＭＳ Ｐゴシック" charset="0"/>
              <a:cs typeface="Constantia Bold" charset="0"/>
              <a:sym typeface="Constantia Bold" charset="0"/>
            </a:endParaRPr>
          </a:p>
        </p:txBody>
      </p:sp>
      <p:sp>
        <p:nvSpPr>
          <p:cNvPr id="24580" name="Rectangle 4"/>
          <p:cNvSpPr>
            <a:spLocks/>
          </p:cNvSpPr>
          <p:nvPr/>
        </p:nvSpPr>
        <p:spPr bwMode="auto">
          <a:xfrm>
            <a:off x="5905564" y="2781785"/>
            <a:ext cx="6678612" cy="6492875"/>
          </a:xfrm>
          <a:prstGeom prst="rect">
            <a:avLst/>
          </a:prstGeom>
          <a:noFill/>
          <a:ln>
            <a:noFill/>
          </a:ln>
          <a:effectLst>
            <a:outerShdw blurRad="152400" dist="76200" dir="5459961" algn="ctr" rotWithShape="0">
              <a:schemeClr val="bg2">
                <a:alpha val="34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38100" tIns="38100" rIns="38100" bIns="38100"/>
          <a:lstStyle/>
          <a:p>
            <a:pPr marL="628650" indent="-628650" algn="l">
              <a:spcBef>
                <a:spcPts val="1700"/>
              </a:spcBef>
              <a:buClr>
                <a:srgbClr val="FF6666"/>
              </a:buClr>
              <a:buSzPct val="100000"/>
              <a:buFont typeface="Wingdings 2" charset="0"/>
              <a:buChar char="è"/>
            </a:pPr>
            <a:r>
              <a:rPr lang="en-US" sz="3600" dirty="0">
                <a:solidFill>
                  <a:srgbClr val="000000"/>
                </a:solidFill>
                <a:latin typeface="Book Antiqua" panose="02040602050305030304" pitchFamily="18" charset="0"/>
                <a:ea typeface="ＭＳ Ｐゴシック" charset="0"/>
                <a:cs typeface="Constantia" charset="0"/>
                <a:sym typeface="Constantia" charset="0"/>
              </a:rPr>
              <a:t>Lay the foundation of your marriage upon God’s word and build upon it using God’s word as your guide– (</a:t>
            </a:r>
            <a:r>
              <a:rPr lang="en-US" sz="3600" b="1" dirty="0" smtClean="0">
                <a:solidFill>
                  <a:srgbClr val="0000FF"/>
                </a:solidFill>
                <a:latin typeface="Book Antiqua" panose="02040602050305030304" pitchFamily="18" charset="0"/>
                <a:ea typeface="ＭＳ Ｐゴシック" charset="0"/>
                <a:cs typeface="Constantia" charset="0"/>
                <a:sym typeface="Constantia" charset="0"/>
              </a:rPr>
              <a:t>Genesis </a:t>
            </a:r>
            <a:r>
              <a:rPr lang="en-US" sz="3600" b="1" dirty="0">
                <a:solidFill>
                  <a:srgbClr val="0000FF"/>
                </a:solidFill>
                <a:latin typeface="Book Antiqua" panose="02040602050305030304" pitchFamily="18" charset="0"/>
                <a:ea typeface="ＭＳ Ｐゴシック" charset="0"/>
                <a:cs typeface="Constantia" charset="0"/>
                <a:sym typeface="Constantia" charset="0"/>
              </a:rPr>
              <a:t>2:18-24; </a:t>
            </a:r>
            <a:r>
              <a:rPr lang="en-US" sz="3600" b="1" dirty="0" smtClean="0">
                <a:solidFill>
                  <a:srgbClr val="0000FF"/>
                </a:solidFill>
                <a:latin typeface="Book Antiqua" panose="02040602050305030304" pitchFamily="18" charset="0"/>
                <a:ea typeface="ＭＳ Ｐゴシック" charset="0"/>
                <a:cs typeface="Constantia" charset="0"/>
                <a:sym typeface="Constantia" charset="0"/>
              </a:rPr>
              <a:t>Mathew </a:t>
            </a:r>
            <a:r>
              <a:rPr lang="en-US" sz="3600" b="1" dirty="0">
                <a:solidFill>
                  <a:srgbClr val="0000FF"/>
                </a:solidFill>
                <a:latin typeface="Book Antiqua" panose="02040602050305030304" pitchFamily="18" charset="0"/>
                <a:ea typeface="ＭＳ Ｐゴシック" charset="0"/>
                <a:cs typeface="Constantia" charset="0"/>
                <a:sym typeface="Constantia" charset="0"/>
              </a:rPr>
              <a:t>5:31,32; 19:3-9; </a:t>
            </a:r>
            <a:r>
              <a:rPr lang="en-US" sz="3600" b="1" dirty="0" smtClean="0">
                <a:solidFill>
                  <a:srgbClr val="0000FF"/>
                </a:solidFill>
                <a:latin typeface="Book Antiqua" panose="02040602050305030304" pitchFamily="18" charset="0"/>
                <a:ea typeface="ＭＳ Ｐゴシック" charset="0"/>
                <a:cs typeface="Constantia" charset="0"/>
                <a:sym typeface="Constantia" charset="0"/>
              </a:rPr>
              <a:t>Ephesians </a:t>
            </a:r>
            <a:r>
              <a:rPr lang="en-US" sz="3600" b="1" dirty="0">
                <a:solidFill>
                  <a:srgbClr val="0000FF"/>
                </a:solidFill>
                <a:latin typeface="Book Antiqua" panose="02040602050305030304" pitchFamily="18" charset="0"/>
                <a:ea typeface="ＭＳ Ｐゴシック" charset="0"/>
                <a:cs typeface="Constantia" charset="0"/>
                <a:sym typeface="Constantia" charset="0"/>
              </a:rPr>
              <a:t>5:22-33; </a:t>
            </a:r>
            <a:r>
              <a:rPr lang="en-US" sz="3600" b="1" dirty="0" smtClean="0">
                <a:solidFill>
                  <a:srgbClr val="0000FF"/>
                </a:solidFill>
                <a:latin typeface="Book Antiqua" panose="02040602050305030304" pitchFamily="18" charset="0"/>
                <a:ea typeface="ＭＳ Ｐゴシック" charset="0"/>
                <a:cs typeface="Constantia" charset="0"/>
                <a:sym typeface="Constantia" charset="0"/>
              </a:rPr>
              <a:t>1 Peter </a:t>
            </a:r>
            <a:r>
              <a:rPr lang="en-US" sz="3600" b="1" dirty="0">
                <a:solidFill>
                  <a:srgbClr val="0000FF"/>
                </a:solidFill>
                <a:latin typeface="Book Antiqua" panose="02040602050305030304" pitchFamily="18" charset="0"/>
                <a:ea typeface="ＭＳ Ｐゴシック" charset="0"/>
                <a:cs typeface="Constantia" charset="0"/>
                <a:sym typeface="Constantia" charset="0"/>
              </a:rPr>
              <a:t>3:1-7</a:t>
            </a:r>
            <a:r>
              <a:rPr lang="en-US" sz="3600" dirty="0">
                <a:solidFill>
                  <a:srgbClr val="000000"/>
                </a:solidFill>
                <a:latin typeface="Book Antiqua" panose="02040602050305030304" pitchFamily="18" charset="0"/>
                <a:ea typeface="ＭＳ Ｐゴシック" charset="0"/>
                <a:cs typeface="Constantia" charset="0"/>
                <a:sym typeface="Constantia" charset="0"/>
              </a:rPr>
              <a:t>)</a:t>
            </a:r>
          </a:p>
          <a:p>
            <a:pPr marL="628650" indent="-628650" algn="l">
              <a:spcBef>
                <a:spcPts val="1700"/>
              </a:spcBef>
              <a:buClr>
                <a:srgbClr val="FF6666"/>
              </a:buClr>
              <a:buSzPct val="100000"/>
              <a:buFont typeface="Wingdings 2" charset="0"/>
              <a:buChar char="è"/>
            </a:pPr>
            <a:r>
              <a:rPr lang="en-US" sz="3600" dirty="0">
                <a:solidFill>
                  <a:srgbClr val="000000"/>
                </a:solidFill>
                <a:latin typeface="Book Antiqua" panose="02040602050305030304" pitchFamily="18" charset="0"/>
                <a:ea typeface="ＭＳ Ｐゴシック" charset="0"/>
                <a:cs typeface="Constantia" charset="0"/>
                <a:sym typeface="Constantia" charset="0"/>
              </a:rPr>
              <a:t>Put spouse above career, friends, activities, family, etc.</a:t>
            </a:r>
          </a:p>
          <a:p>
            <a:pPr marL="628650" indent="-628650" algn="l">
              <a:spcBef>
                <a:spcPts val="1700"/>
              </a:spcBef>
              <a:buClr>
                <a:srgbClr val="FF6666"/>
              </a:buClr>
              <a:buSzPct val="100000"/>
              <a:buFont typeface="Wingdings 2" charset="0"/>
              <a:buChar char="è"/>
            </a:pPr>
            <a:r>
              <a:rPr lang="en-US" sz="3600" dirty="0">
                <a:solidFill>
                  <a:srgbClr val="000000"/>
                </a:solidFill>
                <a:latin typeface="Book Antiqua" panose="02040602050305030304" pitchFamily="18" charset="0"/>
                <a:ea typeface="ＭＳ Ｐゴシック" charset="0"/>
                <a:cs typeface="Constantia" charset="0"/>
                <a:sym typeface="Constantia" charset="0"/>
              </a:rPr>
              <a:t>Remember your vows! </a:t>
            </a:r>
            <a:r>
              <a:rPr lang="en-US" sz="3600" dirty="0" smtClean="0">
                <a:solidFill>
                  <a:srgbClr val="000000"/>
                </a:solidFill>
                <a:latin typeface="Book Antiqua" panose="02040602050305030304" pitchFamily="18" charset="0"/>
                <a:ea typeface="ＭＳ Ｐゴシック" charset="0"/>
                <a:cs typeface="Constantia" charset="0"/>
                <a:sym typeface="Constantia" charset="0"/>
              </a:rPr>
              <a:t>                     (</a:t>
            </a:r>
            <a:r>
              <a:rPr lang="en-US" sz="3600" b="1" dirty="0" smtClean="0">
                <a:solidFill>
                  <a:srgbClr val="0000FF"/>
                </a:solidFill>
                <a:latin typeface="Book Antiqua" panose="02040602050305030304" pitchFamily="18" charset="0"/>
                <a:ea typeface="ＭＳ Ｐゴシック" charset="0"/>
                <a:cs typeface="Constantia" charset="0"/>
                <a:sym typeface="Constantia" charset="0"/>
              </a:rPr>
              <a:t>Ecclesiastes </a:t>
            </a:r>
            <a:r>
              <a:rPr lang="en-US" sz="3600" b="1" dirty="0">
                <a:solidFill>
                  <a:srgbClr val="0000FF"/>
                </a:solidFill>
                <a:latin typeface="Book Antiqua" panose="02040602050305030304" pitchFamily="18" charset="0"/>
                <a:ea typeface="ＭＳ Ｐゴシック" charset="0"/>
                <a:cs typeface="Constantia" charset="0"/>
                <a:sym typeface="Constantia" charset="0"/>
              </a:rPr>
              <a:t>5:4</a:t>
            </a:r>
            <a:r>
              <a:rPr lang="en-US" sz="3600" dirty="0">
                <a:solidFill>
                  <a:srgbClr val="000000"/>
                </a:solidFill>
                <a:latin typeface="Book Antiqua" panose="02040602050305030304" pitchFamily="18" charset="0"/>
                <a:ea typeface="ＭＳ Ｐゴシック" charset="0"/>
                <a:cs typeface="Constantia" charset="0"/>
                <a:sym typeface="Constantia" charset="0"/>
              </a:rPr>
              <a:t>)</a:t>
            </a:r>
          </a:p>
        </p:txBody>
      </p:sp>
      <p:sp>
        <p:nvSpPr>
          <p:cNvPr id="2" name="TextBox 1"/>
          <p:cNvSpPr txBox="1"/>
          <p:nvPr/>
        </p:nvSpPr>
        <p:spPr>
          <a:xfrm>
            <a:off x="916432" y="3581400"/>
            <a:ext cx="4572000" cy="4893647"/>
          </a:xfrm>
          <a:prstGeom prst="rect">
            <a:avLst/>
          </a:prstGeom>
          <a:noFill/>
        </p:spPr>
        <p:txBody>
          <a:bodyPr wrap="square" rtlCol="0">
            <a:spAutoFit/>
          </a:bodyPr>
          <a:lstStyle/>
          <a:p>
            <a:r>
              <a:rPr lang="en-US" sz="2800" dirty="0" smtClean="0">
                <a:solidFill>
                  <a:srgbClr val="FFFFFF"/>
                </a:solidFill>
                <a:latin typeface="Georgia" panose="02040502050405020303" pitchFamily="18" charset="0"/>
              </a:rPr>
              <a:t>Proverbs 3:5,6</a:t>
            </a:r>
          </a:p>
          <a:p>
            <a:endParaRPr lang="en-US" sz="2800" dirty="0">
              <a:solidFill>
                <a:srgbClr val="FFFFFF"/>
              </a:solidFill>
              <a:latin typeface="Georgia" panose="02040502050405020303" pitchFamily="18" charset="0"/>
            </a:endParaRPr>
          </a:p>
          <a:p>
            <a:r>
              <a:rPr lang="en-US" b="1" dirty="0">
                <a:solidFill>
                  <a:srgbClr val="FFFFFF"/>
                </a:solidFill>
                <a:latin typeface="Georgia" panose="02040502050405020303" pitchFamily="18" charset="0"/>
              </a:rPr>
              <a:t>“Trust in the LORD with all your heart, And lean not on your own understanding;</a:t>
            </a:r>
          </a:p>
          <a:p>
            <a:r>
              <a:rPr lang="en-US" b="1" dirty="0" smtClean="0">
                <a:solidFill>
                  <a:srgbClr val="FFFFFF"/>
                </a:solidFill>
                <a:latin typeface="Georgia" panose="02040502050405020303" pitchFamily="18" charset="0"/>
              </a:rPr>
              <a:t>In </a:t>
            </a:r>
            <a:r>
              <a:rPr lang="en-US" b="1" dirty="0">
                <a:solidFill>
                  <a:srgbClr val="FFFFFF"/>
                </a:solidFill>
                <a:latin typeface="Georgia" panose="02040502050405020303" pitchFamily="18" charset="0"/>
              </a:rPr>
              <a:t>all your ways acknowledge Him, And He shall direct your </a:t>
            </a:r>
            <a:r>
              <a:rPr lang="en-US" b="1" dirty="0" smtClean="0">
                <a:solidFill>
                  <a:srgbClr val="FFFFFF"/>
                </a:solidFill>
                <a:latin typeface="Georgia" panose="02040502050405020303" pitchFamily="18" charset="0"/>
              </a:rPr>
              <a:t>paths.</a:t>
            </a:r>
            <a:r>
              <a:rPr lang="en-US" sz="2800" dirty="0" smtClean="0">
                <a:solidFill>
                  <a:srgbClr val="FFFFFF"/>
                </a:solidFill>
                <a:latin typeface="Georgia" panose="02040502050405020303" pitchFamily="18" charset="0"/>
              </a:rPr>
              <a:t>”</a:t>
            </a:r>
            <a:endParaRPr lang="en-US" sz="2800" dirty="0">
              <a:solidFill>
                <a:srgbClr val="FFFFFF"/>
              </a:solidFill>
              <a:latin typeface="Georgia" panose="02040502050405020303" pitchFamily="18" charset="0"/>
            </a:endParaRPr>
          </a:p>
        </p:txBody>
      </p:sp>
    </p:spTree>
    <p:extLst>
      <p:ext uri="{BB962C8B-B14F-4D97-AF65-F5344CB8AC3E}">
        <p14:creationId xmlns:p14="http://schemas.microsoft.com/office/powerpoint/2010/main" val="303594565"/>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4580">
                                            <p:txEl>
                                              <p:pRg st="1" end="1"/>
                                            </p:txEl>
                                          </p:spTgt>
                                        </p:tgtEl>
                                        <p:attrNameLst>
                                          <p:attrName>style.visibility</p:attrName>
                                        </p:attrNameLst>
                                      </p:cBhvr>
                                      <p:to>
                                        <p:strVal val="visible"/>
                                      </p:to>
                                    </p:set>
                                    <p:anim calcmode="lin" valueType="num">
                                      <p:cBhvr>
                                        <p:cTn id="7" dur="500" fill="hold"/>
                                        <p:tgtEl>
                                          <p:spTgt spid="24580">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4580">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4580">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4580">
                                            <p:txEl>
                                              <p:pRg st="2" end="2"/>
                                            </p:txEl>
                                          </p:spTgt>
                                        </p:tgtEl>
                                        <p:attrNameLst>
                                          <p:attrName>style.visibility</p:attrName>
                                        </p:attrNameLst>
                                      </p:cBhvr>
                                      <p:to>
                                        <p:strVal val="visible"/>
                                      </p:to>
                                    </p:set>
                                    <p:anim calcmode="lin" valueType="num">
                                      <p:cBhvr>
                                        <p:cTn id="14" dur="500" fill="hold"/>
                                        <p:tgtEl>
                                          <p:spTgt spid="24580">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4580">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458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088" y="3317875"/>
            <a:ext cx="5473700" cy="6223000"/>
          </a:xfrm>
          <a:prstGeom prst="rect">
            <a:avLst/>
          </a:prstGeom>
          <a:noFill/>
          <a:ln>
            <a:noFill/>
          </a:ln>
          <a:effectLst>
            <a:outerShdw blurRad="127000" dist="1396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24578" name="Rectangle 2"/>
          <p:cNvSpPr>
            <a:spLocks/>
          </p:cNvSpPr>
          <p:nvPr/>
        </p:nvSpPr>
        <p:spPr bwMode="auto">
          <a:xfrm>
            <a:off x="1816100" y="440034"/>
            <a:ext cx="9036128" cy="923330"/>
          </a:xfrm>
          <a:prstGeom prst="rect">
            <a:avLst/>
          </a:prstGeom>
          <a:noFill/>
          <a:ln>
            <a:noFill/>
          </a:ln>
          <a:effectLst>
            <a:outerShdw blurRad="50800" dist="38100" dir="5459916"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algn="l"/>
            <a:r>
              <a:rPr lang="en-US" sz="6000" b="1" dirty="0">
                <a:solidFill>
                  <a:srgbClr val="000000"/>
                </a:solidFill>
                <a:latin typeface="AR JULIAN" panose="02000000000000000000" pitchFamily="2" charset="0"/>
                <a:ea typeface="ＭＳ Ｐゴシック" charset="0"/>
                <a:cs typeface="Helvetica Neue Bold Condensed" charset="0"/>
              </a:rPr>
              <a:t>What</a:t>
            </a:r>
            <a:r>
              <a:rPr lang="ja-JP" altLang="en-US" sz="6000" b="1" dirty="0">
                <a:solidFill>
                  <a:srgbClr val="000000"/>
                </a:solidFill>
                <a:latin typeface="AR JULIAN" panose="02000000000000000000" pitchFamily="2" charset="0"/>
                <a:ea typeface="ＭＳ Ｐゴシック" charset="0"/>
                <a:cs typeface="Helvetica Neue Bold Condensed" charset="0"/>
              </a:rPr>
              <a:t>’</a:t>
            </a:r>
            <a:r>
              <a:rPr lang="en-US" sz="6000" b="1" dirty="0">
                <a:solidFill>
                  <a:srgbClr val="000000"/>
                </a:solidFill>
                <a:latin typeface="AR JULIAN" panose="02000000000000000000" pitchFamily="2" charset="0"/>
                <a:ea typeface="ＭＳ Ｐゴシック" charset="0"/>
                <a:cs typeface="Helvetica Neue Bold Condensed" charset="0"/>
              </a:rPr>
              <a:t>s Down The Road?</a:t>
            </a:r>
          </a:p>
        </p:txBody>
      </p:sp>
      <p:sp>
        <p:nvSpPr>
          <p:cNvPr id="24579" name="Rectangle 3"/>
          <p:cNvSpPr>
            <a:spLocks/>
          </p:cNvSpPr>
          <p:nvPr/>
        </p:nvSpPr>
        <p:spPr bwMode="auto">
          <a:xfrm>
            <a:off x="2768600" y="1600199"/>
            <a:ext cx="6028895" cy="954107"/>
          </a:xfrm>
          <a:prstGeom prst="rect">
            <a:avLst/>
          </a:prstGeom>
          <a:solidFill>
            <a:schemeClr val="accent1"/>
          </a:solidFill>
          <a:ln w="25400" cap="flat">
            <a:solidFill>
              <a:srgbClr val="8C3A38"/>
            </a:solidFill>
            <a:prstDash val="solid"/>
            <a:round/>
            <a:headEnd type="none" w="med" len="med"/>
            <a:tailEnd type="none" w="med" len="med"/>
          </a:ln>
          <a:effectLst>
            <a:outerShdw blurRad="152400" dist="114300" dir="2700000" algn="ctr" rotWithShape="0">
              <a:schemeClr val="bg2">
                <a:alpha val="46999"/>
              </a:schemeClr>
            </a:outerShdw>
          </a:effectLst>
        </p:spPr>
        <p:txBody>
          <a:bodyPr wrap="none" lIns="38100" tIns="38100" rIns="38100" bIns="38100" anchor="ctr">
            <a:spAutoFit/>
          </a:bodyPr>
          <a:lstStyle/>
          <a:p>
            <a:pPr algn="l"/>
            <a:r>
              <a:rPr lang="en-US" sz="5700" dirty="0" smtClean="0">
                <a:solidFill>
                  <a:srgbClr val="FBD5B4"/>
                </a:solidFill>
                <a:latin typeface="Georgia" panose="02040502050405020303" pitchFamily="18" charset="0"/>
                <a:ea typeface="ＭＳ Ｐゴシック" charset="0"/>
                <a:cs typeface="Constantia Bold" charset="0"/>
                <a:sym typeface="Constantia Bold" charset="0"/>
              </a:rPr>
              <a:t>In Our Marriages?</a:t>
            </a:r>
            <a:endParaRPr lang="en-US" sz="5700" dirty="0">
              <a:solidFill>
                <a:srgbClr val="FBD5B4"/>
              </a:solidFill>
              <a:latin typeface="Georgia" panose="02040502050405020303" pitchFamily="18" charset="0"/>
              <a:ea typeface="ＭＳ Ｐゴシック" charset="0"/>
              <a:cs typeface="Constantia Bold" charset="0"/>
              <a:sym typeface="Constantia Bold" charset="0"/>
            </a:endParaRPr>
          </a:p>
        </p:txBody>
      </p:sp>
      <p:sp>
        <p:nvSpPr>
          <p:cNvPr id="24580" name="Rectangle 4"/>
          <p:cNvSpPr>
            <a:spLocks/>
          </p:cNvSpPr>
          <p:nvPr/>
        </p:nvSpPr>
        <p:spPr bwMode="auto">
          <a:xfrm>
            <a:off x="5905564" y="2781785"/>
            <a:ext cx="6678612" cy="6492875"/>
          </a:xfrm>
          <a:prstGeom prst="rect">
            <a:avLst/>
          </a:prstGeom>
          <a:noFill/>
          <a:ln>
            <a:noFill/>
          </a:ln>
          <a:effectLst>
            <a:outerShdw blurRad="152400" dist="76200" dir="5459961" algn="ctr" rotWithShape="0">
              <a:schemeClr val="bg2">
                <a:alpha val="34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38100" tIns="38100" rIns="38100" bIns="38100"/>
          <a:lstStyle/>
          <a:p>
            <a:pPr marL="628650" indent="-628650" algn="l">
              <a:spcBef>
                <a:spcPts val="1700"/>
              </a:spcBef>
              <a:buClr>
                <a:srgbClr val="FF6666"/>
              </a:buClr>
              <a:buSzPct val="100000"/>
              <a:buFont typeface="Wingdings 2" charset="0"/>
              <a:buChar char="è"/>
            </a:pPr>
            <a:r>
              <a:rPr lang="en-US" sz="4000" b="1" dirty="0">
                <a:solidFill>
                  <a:srgbClr val="000000"/>
                </a:solidFill>
                <a:latin typeface="Elephant" panose="02020904090505020303" pitchFamily="18" charset="0"/>
                <a:ea typeface="ＭＳ Ｐゴシック" charset="0"/>
                <a:cs typeface="Constantia" charset="0"/>
                <a:sym typeface="Constantia" charset="0"/>
              </a:rPr>
              <a:t>Problems</a:t>
            </a:r>
            <a:r>
              <a:rPr lang="en-US" sz="4000" dirty="0">
                <a:solidFill>
                  <a:srgbClr val="000000"/>
                </a:solidFill>
                <a:latin typeface="Book Antiqua" panose="02040602050305030304" pitchFamily="18" charset="0"/>
                <a:ea typeface="ＭＳ Ｐゴシック" charset="0"/>
                <a:cs typeface="Constantia" charset="0"/>
                <a:sym typeface="Constantia" charset="0"/>
              </a:rPr>
              <a:t> will come</a:t>
            </a:r>
            <a:r>
              <a:rPr lang="en-US" sz="4000" dirty="0" smtClean="0">
                <a:solidFill>
                  <a:srgbClr val="000000"/>
                </a:solidFill>
                <a:latin typeface="Book Antiqua" panose="02040602050305030304" pitchFamily="18" charset="0"/>
                <a:ea typeface="ＭＳ Ｐゴシック" charset="0"/>
                <a:cs typeface="Constantia" charset="0"/>
                <a:sym typeface="Constantia" charset="0"/>
              </a:rPr>
              <a:t>!              Job </a:t>
            </a:r>
            <a:r>
              <a:rPr lang="en-US" sz="4000" dirty="0">
                <a:solidFill>
                  <a:srgbClr val="000000"/>
                </a:solidFill>
                <a:latin typeface="Book Antiqua" panose="02040602050305030304" pitchFamily="18" charset="0"/>
                <a:ea typeface="ＭＳ Ｐゴシック" charset="0"/>
                <a:cs typeface="Constantia" charset="0"/>
                <a:sym typeface="Constantia" charset="0"/>
              </a:rPr>
              <a:t>loss / Financial Problems</a:t>
            </a:r>
            <a:r>
              <a:rPr lang="en-US" sz="4000" dirty="0" smtClean="0">
                <a:solidFill>
                  <a:srgbClr val="000000"/>
                </a:solidFill>
                <a:latin typeface="Book Antiqua" panose="02040602050305030304" pitchFamily="18" charset="0"/>
                <a:ea typeface="ＭＳ Ｐゴシック" charset="0"/>
                <a:cs typeface="Constantia" charset="0"/>
                <a:sym typeface="Constantia" charset="0"/>
              </a:rPr>
              <a:t>? Sickness </a:t>
            </a:r>
            <a:r>
              <a:rPr lang="en-US" sz="4000" dirty="0">
                <a:solidFill>
                  <a:srgbClr val="000000"/>
                </a:solidFill>
                <a:latin typeface="Book Antiqua" panose="02040602050305030304" pitchFamily="18" charset="0"/>
                <a:ea typeface="ＭＳ Ｐゴシック" charset="0"/>
                <a:cs typeface="Constantia" charset="0"/>
                <a:sym typeface="Constantia" charset="0"/>
              </a:rPr>
              <a:t>/ Aging / Changes in Appearance . . .</a:t>
            </a:r>
          </a:p>
          <a:p>
            <a:pPr marL="628650" indent="-628650" algn="l">
              <a:spcBef>
                <a:spcPts val="1700"/>
              </a:spcBef>
              <a:buClr>
                <a:srgbClr val="FF6666"/>
              </a:buClr>
              <a:buSzPct val="100000"/>
              <a:buFont typeface="Wingdings 2" charset="0"/>
              <a:buChar char="è"/>
            </a:pPr>
            <a:r>
              <a:rPr lang="en-US" sz="4000" dirty="0">
                <a:solidFill>
                  <a:srgbClr val="000000"/>
                </a:solidFill>
                <a:latin typeface="Book Antiqua" panose="02040602050305030304" pitchFamily="18" charset="0"/>
                <a:ea typeface="ＭＳ Ｐゴシック" charset="0"/>
                <a:cs typeface="Constantia" charset="0"/>
                <a:sym typeface="Constantia" charset="0"/>
              </a:rPr>
              <a:t>The way we ‘</a:t>
            </a:r>
            <a:r>
              <a:rPr lang="en-US" sz="4000" b="1" dirty="0">
                <a:solidFill>
                  <a:srgbClr val="000000"/>
                </a:solidFill>
                <a:latin typeface="Elephant" panose="02020904090505020303" pitchFamily="18" charset="0"/>
                <a:ea typeface="ＭＳ Ｐゴシック" charset="0"/>
                <a:cs typeface="Constantia" charset="0"/>
                <a:sym typeface="Constantia" charset="0"/>
              </a:rPr>
              <a:t>FEEL</a:t>
            </a:r>
            <a:r>
              <a:rPr lang="en-US" sz="4000" dirty="0">
                <a:solidFill>
                  <a:srgbClr val="000000"/>
                </a:solidFill>
                <a:latin typeface="Book Antiqua" panose="02040602050305030304" pitchFamily="18" charset="0"/>
                <a:ea typeface="ＭＳ Ｐゴシック" charset="0"/>
                <a:cs typeface="Constantia" charset="0"/>
                <a:sym typeface="Constantia" charset="0"/>
              </a:rPr>
              <a:t>’ towards our spouse </a:t>
            </a:r>
            <a:endParaRPr lang="en-US" sz="4000" dirty="0" smtClean="0">
              <a:solidFill>
                <a:srgbClr val="000000"/>
              </a:solidFill>
              <a:latin typeface="Book Antiqua" panose="02040602050305030304" pitchFamily="18" charset="0"/>
              <a:ea typeface="ＭＳ Ｐゴシック" charset="0"/>
              <a:cs typeface="Constantia" charset="0"/>
              <a:sym typeface="Constantia" charset="0"/>
            </a:endParaRPr>
          </a:p>
          <a:p>
            <a:pPr marL="628650" indent="-628650" algn="l">
              <a:spcBef>
                <a:spcPts val="1700"/>
              </a:spcBef>
              <a:buClr>
                <a:srgbClr val="FF6666"/>
              </a:buClr>
              <a:buSzPct val="100000"/>
              <a:buFont typeface="Wingdings 2" charset="0"/>
              <a:buChar char="è"/>
            </a:pPr>
            <a:r>
              <a:rPr lang="en-US" sz="4000" dirty="0" smtClean="0">
                <a:solidFill>
                  <a:srgbClr val="000000"/>
                </a:solidFill>
                <a:latin typeface="Book Antiqua" panose="02040602050305030304" pitchFamily="18" charset="0"/>
                <a:ea typeface="ＭＳ Ｐゴシック" charset="0"/>
                <a:cs typeface="Constantia" charset="0"/>
                <a:sym typeface="Constantia" charset="0"/>
              </a:rPr>
              <a:t>...</a:t>
            </a:r>
            <a:r>
              <a:rPr lang="en-US" sz="4000" b="1" dirty="0">
                <a:solidFill>
                  <a:srgbClr val="000000"/>
                </a:solidFill>
                <a:latin typeface="Elephant" panose="02020904090505020303" pitchFamily="18" charset="0"/>
                <a:ea typeface="ＭＳ Ｐゴシック" charset="0"/>
                <a:cs typeface="Constantia" charset="0"/>
                <a:sym typeface="Constantia" charset="0"/>
              </a:rPr>
              <a:t>Arguments</a:t>
            </a:r>
            <a:r>
              <a:rPr lang="en-US" sz="4000" dirty="0">
                <a:solidFill>
                  <a:srgbClr val="000000"/>
                </a:solidFill>
                <a:latin typeface="Book Antiqua" panose="02040602050305030304" pitchFamily="18" charset="0"/>
                <a:ea typeface="ＭＳ Ｐゴシック" charset="0"/>
                <a:cs typeface="Constantia" charset="0"/>
                <a:sym typeface="Constantia" charset="0"/>
              </a:rPr>
              <a:t>, Disagreements / Neglect or Mistreatment</a:t>
            </a:r>
          </a:p>
        </p:txBody>
      </p:sp>
      <p:sp>
        <p:nvSpPr>
          <p:cNvPr id="2" name="TextBox 1"/>
          <p:cNvSpPr txBox="1"/>
          <p:nvPr/>
        </p:nvSpPr>
        <p:spPr>
          <a:xfrm>
            <a:off x="916432" y="3581400"/>
            <a:ext cx="4572000" cy="4893647"/>
          </a:xfrm>
          <a:prstGeom prst="rect">
            <a:avLst/>
          </a:prstGeom>
          <a:noFill/>
        </p:spPr>
        <p:txBody>
          <a:bodyPr wrap="square" rtlCol="0">
            <a:spAutoFit/>
          </a:bodyPr>
          <a:lstStyle/>
          <a:p>
            <a:r>
              <a:rPr lang="en-US" sz="2800" dirty="0" smtClean="0">
                <a:solidFill>
                  <a:srgbClr val="FFFFFF"/>
                </a:solidFill>
                <a:latin typeface="Georgia" panose="02040502050405020303" pitchFamily="18" charset="0"/>
              </a:rPr>
              <a:t>Proverbs 3:5,6</a:t>
            </a:r>
          </a:p>
          <a:p>
            <a:endParaRPr lang="en-US" sz="2800" dirty="0">
              <a:solidFill>
                <a:srgbClr val="FFFFFF"/>
              </a:solidFill>
              <a:latin typeface="Georgia" panose="02040502050405020303" pitchFamily="18" charset="0"/>
            </a:endParaRPr>
          </a:p>
          <a:p>
            <a:r>
              <a:rPr lang="en-US" b="1" dirty="0">
                <a:solidFill>
                  <a:srgbClr val="FFFFFF"/>
                </a:solidFill>
                <a:latin typeface="Georgia" panose="02040502050405020303" pitchFamily="18" charset="0"/>
              </a:rPr>
              <a:t>“Trust in the LORD with all your heart, And lean not on your own understanding;</a:t>
            </a:r>
          </a:p>
          <a:p>
            <a:r>
              <a:rPr lang="en-US" b="1" dirty="0" smtClean="0">
                <a:solidFill>
                  <a:srgbClr val="FFFFFF"/>
                </a:solidFill>
                <a:latin typeface="Georgia" panose="02040502050405020303" pitchFamily="18" charset="0"/>
              </a:rPr>
              <a:t>In </a:t>
            </a:r>
            <a:r>
              <a:rPr lang="en-US" b="1" dirty="0">
                <a:solidFill>
                  <a:srgbClr val="FFFFFF"/>
                </a:solidFill>
                <a:latin typeface="Georgia" panose="02040502050405020303" pitchFamily="18" charset="0"/>
              </a:rPr>
              <a:t>all your ways acknowledge Him, And He shall direct your </a:t>
            </a:r>
            <a:r>
              <a:rPr lang="en-US" b="1" dirty="0" smtClean="0">
                <a:solidFill>
                  <a:srgbClr val="FFFFFF"/>
                </a:solidFill>
                <a:latin typeface="Georgia" panose="02040502050405020303" pitchFamily="18" charset="0"/>
              </a:rPr>
              <a:t>paths.</a:t>
            </a:r>
            <a:r>
              <a:rPr lang="en-US" sz="2800" dirty="0" smtClean="0">
                <a:solidFill>
                  <a:srgbClr val="FFFFFF"/>
                </a:solidFill>
                <a:latin typeface="Georgia" panose="02040502050405020303" pitchFamily="18" charset="0"/>
              </a:rPr>
              <a:t>”</a:t>
            </a:r>
            <a:endParaRPr lang="en-US" sz="2800" dirty="0">
              <a:solidFill>
                <a:srgbClr val="FFFFFF"/>
              </a:solidFill>
              <a:latin typeface="Georgia" panose="02040502050405020303" pitchFamily="18" charset="0"/>
            </a:endParaRPr>
          </a:p>
        </p:txBody>
      </p:sp>
    </p:spTree>
    <p:extLst>
      <p:ext uri="{BB962C8B-B14F-4D97-AF65-F5344CB8AC3E}">
        <p14:creationId xmlns:p14="http://schemas.microsoft.com/office/powerpoint/2010/main" val="3711624553"/>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4580">
                                            <p:txEl>
                                              <p:pRg st="1" end="1"/>
                                            </p:txEl>
                                          </p:spTgt>
                                        </p:tgtEl>
                                        <p:attrNameLst>
                                          <p:attrName>style.visibility</p:attrName>
                                        </p:attrNameLst>
                                      </p:cBhvr>
                                      <p:to>
                                        <p:strVal val="visible"/>
                                      </p:to>
                                    </p:set>
                                    <p:anim calcmode="lin" valueType="num">
                                      <p:cBhvr>
                                        <p:cTn id="7" dur="500" fill="hold"/>
                                        <p:tgtEl>
                                          <p:spTgt spid="24580">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4580">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4580">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4580">
                                            <p:txEl>
                                              <p:pRg st="2" end="2"/>
                                            </p:txEl>
                                          </p:spTgt>
                                        </p:tgtEl>
                                        <p:attrNameLst>
                                          <p:attrName>style.visibility</p:attrName>
                                        </p:attrNameLst>
                                      </p:cBhvr>
                                      <p:to>
                                        <p:strVal val="visible"/>
                                      </p:to>
                                    </p:set>
                                    <p:anim calcmode="lin" valueType="num">
                                      <p:cBhvr>
                                        <p:cTn id="14" dur="500" fill="hold"/>
                                        <p:tgtEl>
                                          <p:spTgt spid="24580">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4580">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458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088" y="3317875"/>
            <a:ext cx="5473700" cy="6223000"/>
          </a:xfrm>
          <a:prstGeom prst="rect">
            <a:avLst/>
          </a:prstGeom>
          <a:noFill/>
          <a:ln>
            <a:noFill/>
          </a:ln>
          <a:effectLst>
            <a:outerShdw blurRad="127000" dist="1396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24578" name="Rectangle 2"/>
          <p:cNvSpPr>
            <a:spLocks/>
          </p:cNvSpPr>
          <p:nvPr/>
        </p:nvSpPr>
        <p:spPr bwMode="auto">
          <a:xfrm>
            <a:off x="1816100" y="440034"/>
            <a:ext cx="9036128" cy="923330"/>
          </a:xfrm>
          <a:prstGeom prst="rect">
            <a:avLst/>
          </a:prstGeom>
          <a:noFill/>
          <a:ln>
            <a:noFill/>
          </a:ln>
          <a:effectLst>
            <a:outerShdw blurRad="50800" dist="38100" dir="5459916"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algn="l"/>
            <a:r>
              <a:rPr lang="en-US" sz="6000" b="1" dirty="0">
                <a:solidFill>
                  <a:srgbClr val="000000"/>
                </a:solidFill>
                <a:latin typeface="AR JULIAN" panose="02000000000000000000" pitchFamily="2" charset="0"/>
                <a:ea typeface="ＭＳ Ｐゴシック" charset="0"/>
                <a:cs typeface="Helvetica Neue Bold Condensed" charset="0"/>
              </a:rPr>
              <a:t>What</a:t>
            </a:r>
            <a:r>
              <a:rPr lang="ja-JP" altLang="en-US" sz="6000" b="1" dirty="0">
                <a:solidFill>
                  <a:srgbClr val="000000"/>
                </a:solidFill>
                <a:latin typeface="AR JULIAN" panose="02000000000000000000" pitchFamily="2" charset="0"/>
                <a:ea typeface="ＭＳ Ｐゴシック" charset="0"/>
                <a:cs typeface="Helvetica Neue Bold Condensed" charset="0"/>
              </a:rPr>
              <a:t>’</a:t>
            </a:r>
            <a:r>
              <a:rPr lang="en-US" sz="6000" b="1" dirty="0">
                <a:solidFill>
                  <a:srgbClr val="000000"/>
                </a:solidFill>
                <a:latin typeface="AR JULIAN" panose="02000000000000000000" pitchFamily="2" charset="0"/>
                <a:ea typeface="ＭＳ Ｐゴシック" charset="0"/>
                <a:cs typeface="Helvetica Neue Bold Condensed" charset="0"/>
              </a:rPr>
              <a:t>s Down The Road?</a:t>
            </a:r>
          </a:p>
        </p:txBody>
      </p:sp>
      <p:sp>
        <p:nvSpPr>
          <p:cNvPr id="24579" name="Rectangle 3"/>
          <p:cNvSpPr>
            <a:spLocks/>
          </p:cNvSpPr>
          <p:nvPr/>
        </p:nvSpPr>
        <p:spPr bwMode="auto">
          <a:xfrm>
            <a:off x="2768600" y="1600199"/>
            <a:ext cx="6028895" cy="954107"/>
          </a:xfrm>
          <a:prstGeom prst="rect">
            <a:avLst/>
          </a:prstGeom>
          <a:solidFill>
            <a:schemeClr val="accent1"/>
          </a:solidFill>
          <a:ln w="25400" cap="flat">
            <a:solidFill>
              <a:srgbClr val="8C3A38"/>
            </a:solidFill>
            <a:prstDash val="solid"/>
            <a:round/>
            <a:headEnd type="none" w="med" len="med"/>
            <a:tailEnd type="none" w="med" len="med"/>
          </a:ln>
          <a:effectLst>
            <a:outerShdw blurRad="152400" dist="114300" dir="2700000" algn="ctr" rotWithShape="0">
              <a:schemeClr val="bg2">
                <a:alpha val="46999"/>
              </a:schemeClr>
            </a:outerShdw>
          </a:effectLst>
        </p:spPr>
        <p:txBody>
          <a:bodyPr wrap="none" lIns="38100" tIns="38100" rIns="38100" bIns="38100" anchor="ctr">
            <a:spAutoFit/>
          </a:bodyPr>
          <a:lstStyle/>
          <a:p>
            <a:pPr algn="l"/>
            <a:r>
              <a:rPr lang="en-US" sz="5700" dirty="0" smtClean="0">
                <a:solidFill>
                  <a:srgbClr val="FBD5B4"/>
                </a:solidFill>
                <a:latin typeface="Georgia" panose="02040502050405020303" pitchFamily="18" charset="0"/>
                <a:ea typeface="ＭＳ Ｐゴシック" charset="0"/>
                <a:cs typeface="Constantia Bold" charset="0"/>
                <a:sym typeface="Constantia Bold" charset="0"/>
              </a:rPr>
              <a:t>In Our Marriages?</a:t>
            </a:r>
            <a:endParaRPr lang="en-US" sz="5700" dirty="0">
              <a:solidFill>
                <a:srgbClr val="FBD5B4"/>
              </a:solidFill>
              <a:latin typeface="Georgia" panose="02040502050405020303" pitchFamily="18" charset="0"/>
              <a:ea typeface="ＭＳ Ｐゴシック" charset="0"/>
              <a:cs typeface="Constantia Bold" charset="0"/>
              <a:sym typeface="Constantia Bold" charset="0"/>
            </a:endParaRPr>
          </a:p>
        </p:txBody>
      </p:sp>
      <p:sp>
        <p:nvSpPr>
          <p:cNvPr id="24580" name="Rectangle 4"/>
          <p:cNvSpPr>
            <a:spLocks/>
          </p:cNvSpPr>
          <p:nvPr/>
        </p:nvSpPr>
        <p:spPr bwMode="auto">
          <a:xfrm>
            <a:off x="5905564" y="2781785"/>
            <a:ext cx="6678612" cy="6590815"/>
          </a:xfrm>
          <a:prstGeom prst="rect">
            <a:avLst/>
          </a:prstGeom>
          <a:noFill/>
          <a:ln>
            <a:noFill/>
          </a:ln>
          <a:effectLst>
            <a:outerShdw blurRad="152400" dist="76200" dir="5459961" algn="ctr" rotWithShape="0">
              <a:schemeClr val="bg2">
                <a:alpha val="34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38100" tIns="38100" rIns="38100" bIns="38100"/>
          <a:lstStyle/>
          <a:p>
            <a:pPr marL="628650" indent="-628650" algn="l">
              <a:spcBef>
                <a:spcPts val="1700"/>
              </a:spcBef>
              <a:buClr>
                <a:srgbClr val="FF6666"/>
              </a:buClr>
              <a:buSzPct val="100000"/>
              <a:buFont typeface="Wingdings 2" charset="0"/>
              <a:buChar char="è"/>
            </a:pPr>
            <a:r>
              <a:rPr lang="en-US" sz="3600" dirty="0">
                <a:solidFill>
                  <a:srgbClr val="000000"/>
                </a:solidFill>
                <a:latin typeface="Book Antiqua" panose="02040602050305030304" pitchFamily="18" charset="0"/>
                <a:ea typeface="ＭＳ Ｐゴシック" charset="0"/>
                <a:cs typeface="Constantia" charset="0"/>
                <a:sym typeface="Constantia" charset="0"/>
              </a:rPr>
              <a:t>"I take thee to be my wedded husband/wife, to have and to hold, from this day forward, for better, for worse, for richer, for poorer, in sickness and in health, to love and to cherish, till death do us part, . . ."The commitment </a:t>
            </a:r>
            <a:r>
              <a:rPr lang="en-US" sz="3600" dirty="0" smtClean="0">
                <a:solidFill>
                  <a:srgbClr val="000000"/>
                </a:solidFill>
                <a:latin typeface="Book Antiqua" panose="02040602050305030304" pitchFamily="18" charset="0"/>
                <a:ea typeface="ＭＳ Ｐゴシック" charset="0"/>
                <a:cs typeface="Constantia" charset="0"/>
                <a:sym typeface="Constantia" charset="0"/>
              </a:rPr>
              <a:t>and </a:t>
            </a:r>
            <a:r>
              <a:rPr lang="en-US" sz="3600" dirty="0">
                <a:solidFill>
                  <a:srgbClr val="000000"/>
                </a:solidFill>
                <a:latin typeface="Book Antiqua" panose="02040602050305030304" pitchFamily="18" charset="0"/>
                <a:ea typeface="ＭＳ Ｐゴシック" charset="0"/>
                <a:cs typeface="Constantia" charset="0"/>
                <a:sym typeface="Constantia" charset="0"/>
              </a:rPr>
              <a:t>love you are to have towards your spouse is </a:t>
            </a:r>
            <a:r>
              <a:rPr lang="en-US" sz="3600" b="1" u="sng" dirty="0">
                <a:solidFill>
                  <a:srgbClr val="000000"/>
                </a:solidFill>
                <a:latin typeface="Elephant" panose="02020904090505020303" pitchFamily="18" charset="0"/>
                <a:ea typeface="ＭＳ Ｐゴシック" charset="0"/>
                <a:cs typeface="Constantia" charset="0"/>
                <a:sym typeface="Constantia" charset="0"/>
              </a:rPr>
              <a:t>NOT</a:t>
            </a:r>
            <a:r>
              <a:rPr lang="en-US" sz="3600" dirty="0">
                <a:solidFill>
                  <a:srgbClr val="000000"/>
                </a:solidFill>
                <a:latin typeface="Book Antiqua" panose="02040602050305030304" pitchFamily="18" charset="0"/>
                <a:ea typeface="ＭＳ Ｐゴシック" charset="0"/>
                <a:cs typeface="Constantia" charset="0"/>
                <a:sym typeface="Constantia" charset="0"/>
              </a:rPr>
              <a:t> dependent upon your spouse!</a:t>
            </a:r>
          </a:p>
        </p:txBody>
      </p:sp>
      <p:sp>
        <p:nvSpPr>
          <p:cNvPr id="2" name="TextBox 1"/>
          <p:cNvSpPr txBox="1"/>
          <p:nvPr/>
        </p:nvSpPr>
        <p:spPr>
          <a:xfrm>
            <a:off x="916432" y="3581400"/>
            <a:ext cx="4572000" cy="4893647"/>
          </a:xfrm>
          <a:prstGeom prst="rect">
            <a:avLst/>
          </a:prstGeom>
          <a:noFill/>
        </p:spPr>
        <p:txBody>
          <a:bodyPr wrap="square" rtlCol="0">
            <a:spAutoFit/>
          </a:bodyPr>
          <a:lstStyle/>
          <a:p>
            <a:r>
              <a:rPr lang="en-US" sz="2800" dirty="0" smtClean="0">
                <a:solidFill>
                  <a:srgbClr val="FFFFFF"/>
                </a:solidFill>
                <a:latin typeface="Georgia" panose="02040502050405020303" pitchFamily="18" charset="0"/>
              </a:rPr>
              <a:t>Proverbs 3:5,6</a:t>
            </a:r>
          </a:p>
          <a:p>
            <a:endParaRPr lang="en-US" sz="2800" dirty="0">
              <a:solidFill>
                <a:srgbClr val="FFFFFF"/>
              </a:solidFill>
              <a:latin typeface="Georgia" panose="02040502050405020303" pitchFamily="18" charset="0"/>
            </a:endParaRPr>
          </a:p>
          <a:p>
            <a:r>
              <a:rPr lang="en-US" b="1" dirty="0">
                <a:solidFill>
                  <a:srgbClr val="FFFFFF"/>
                </a:solidFill>
                <a:latin typeface="Georgia" panose="02040502050405020303" pitchFamily="18" charset="0"/>
              </a:rPr>
              <a:t>“Trust in the LORD with all your heart, And lean not on your own understanding;</a:t>
            </a:r>
          </a:p>
          <a:p>
            <a:r>
              <a:rPr lang="en-US" b="1" dirty="0" smtClean="0">
                <a:solidFill>
                  <a:srgbClr val="FFFFFF"/>
                </a:solidFill>
                <a:latin typeface="Georgia" panose="02040502050405020303" pitchFamily="18" charset="0"/>
              </a:rPr>
              <a:t>In </a:t>
            </a:r>
            <a:r>
              <a:rPr lang="en-US" b="1" dirty="0">
                <a:solidFill>
                  <a:srgbClr val="FFFFFF"/>
                </a:solidFill>
                <a:latin typeface="Georgia" panose="02040502050405020303" pitchFamily="18" charset="0"/>
              </a:rPr>
              <a:t>all your ways acknowledge Him, And He shall direct your </a:t>
            </a:r>
            <a:r>
              <a:rPr lang="en-US" b="1" dirty="0" smtClean="0">
                <a:solidFill>
                  <a:srgbClr val="FFFFFF"/>
                </a:solidFill>
                <a:latin typeface="Georgia" panose="02040502050405020303" pitchFamily="18" charset="0"/>
              </a:rPr>
              <a:t>paths.</a:t>
            </a:r>
            <a:r>
              <a:rPr lang="en-US" sz="2800" dirty="0" smtClean="0">
                <a:solidFill>
                  <a:srgbClr val="FFFFFF"/>
                </a:solidFill>
                <a:latin typeface="Georgia" panose="02040502050405020303" pitchFamily="18" charset="0"/>
              </a:rPr>
              <a:t>”</a:t>
            </a:r>
            <a:endParaRPr lang="en-US" sz="2800" dirty="0">
              <a:solidFill>
                <a:srgbClr val="FFFFFF"/>
              </a:solidFill>
              <a:latin typeface="Georgia" panose="02040502050405020303" pitchFamily="18" charset="0"/>
            </a:endParaRPr>
          </a:p>
        </p:txBody>
      </p:sp>
    </p:spTree>
    <p:extLst>
      <p:ext uri="{BB962C8B-B14F-4D97-AF65-F5344CB8AC3E}">
        <p14:creationId xmlns:p14="http://schemas.microsoft.com/office/powerpoint/2010/main" val="2096700491"/>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4580">
                                            <p:txEl>
                                              <p:pRg st="0" end="0"/>
                                            </p:txEl>
                                          </p:spTgt>
                                        </p:tgtEl>
                                        <p:attrNameLst>
                                          <p:attrName>style.visibility</p:attrName>
                                        </p:attrNameLst>
                                      </p:cBhvr>
                                      <p:to>
                                        <p:strVal val="visible"/>
                                      </p:to>
                                    </p:set>
                                    <p:anim calcmode="lin" valueType="num">
                                      <p:cBhvr>
                                        <p:cTn id="7" dur="1000" fill="hold"/>
                                        <p:tgtEl>
                                          <p:spTgt spid="24580">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4580">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4580">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458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088" y="3317875"/>
            <a:ext cx="5473700" cy="6223000"/>
          </a:xfrm>
          <a:prstGeom prst="rect">
            <a:avLst/>
          </a:prstGeom>
          <a:noFill/>
          <a:ln>
            <a:noFill/>
          </a:ln>
          <a:effectLst>
            <a:outerShdw blurRad="127000" dist="1396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24578" name="Rectangle 2"/>
          <p:cNvSpPr>
            <a:spLocks/>
          </p:cNvSpPr>
          <p:nvPr/>
        </p:nvSpPr>
        <p:spPr bwMode="auto">
          <a:xfrm>
            <a:off x="1816100" y="440034"/>
            <a:ext cx="9036128" cy="923330"/>
          </a:xfrm>
          <a:prstGeom prst="rect">
            <a:avLst/>
          </a:prstGeom>
          <a:noFill/>
          <a:ln>
            <a:noFill/>
          </a:ln>
          <a:effectLst>
            <a:outerShdw blurRad="50800" dist="38100" dir="5459916"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algn="l"/>
            <a:r>
              <a:rPr lang="en-US" sz="6000" b="1" dirty="0">
                <a:solidFill>
                  <a:srgbClr val="000000"/>
                </a:solidFill>
                <a:latin typeface="AR JULIAN" panose="02000000000000000000" pitchFamily="2" charset="0"/>
                <a:ea typeface="ＭＳ Ｐゴシック" charset="0"/>
                <a:cs typeface="Helvetica Neue Bold Condensed" charset="0"/>
              </a:rPr>
              <a:t>What</a:t>
            </a:r>
            <a:r>
              <a:rPr lang="ja-JP" altLang="en-US" sz="6000" b="1" dirty="0">
                <a:solidFill>
                  <a:srgbClr val="000000"/>
                </a:solidFill>
                <a:latin typeface="AR JULIAN" panose="02000000000000000000" pitchFamily="2" charset="0"/>
                <a:ea typeface="ＭＳ Ｐゴシック" charset="0"/>
                <a:cs typeface="Helvetica Neue Bold Condensed" charset="0"/>
              </a:rPr>
              <a:t>’</a:t>
            </a:r>
            <a:r>
              <a:rPr lang="en-US" sz="6000" b="1" dirty="0">
                <a:solidFill>
                  <a:srgbClr val="000000"/>
                </a:solidFill>
                <a:latin typeface="AR JULIAN" panose="02000000000000000000" pitchFamily="2" charset="0"/>
                <a:ea typeface="ＭＳ Ｐゴシック" charset="0"/>
                <a:cs typeface="Helvetica Neue Bold Condensed" charset="0"/>
              </a:rPr>
              <a:t>s Down The Road?</a:t>
            </a:r>
          </a:p>
        </p:txBody>
      </p:sp>
      <p:sp>
        <p:nvSpPr>
          <p:cNvPr id="24579" name="Rectangle 3"/>
          <p:cNvSpPr>
            <a:spLocks/>
          </p:cNvSpPr>
          <p:nvPr/>
        </p:nvSpPr>
        <p:spPr bwMode="auto">
          <a:xfrm>
            <a:off x="2768600" y="1600199"/>
            <a:ext cx="5995231" cy="954107"/>
          </a:xfrm>
          <a:prstGeom prst="rect">
            <a:avLst/>
          </a:prstGeom>
          <a:solidFill>
            <a:schemeClr val="accent1"/>
          </a:solidFill>
          <a:ln w="25400" cap="flat">
            <a:solidFill>
              <a:srgbClr val="8C3A38"/>
            </a:solidFill>
            <a:prstDash val="solid"/>
            <a:round/>
            <a:headEnd type="none" w="med" len="med"/>
            <a:tailEnd type="none" w="med" len="med"/>
          </a:ln>
          <a:effectLst>
            <a:outerShdw blurRad="152400" dist="114300" dir="2700000" algn="ctr" rotWithShape="0">
              <a:schemeClr val="bg2">
                <a:alpha val="46999"/>
              </a:schemeClr>
            </a:outerShdw>
          </a:effectLst>
        </p:spPr>
        <p:txBody>
          <a:bodyPr wrap="none" lIns="38100" tIns="38100" rIns="38100" bIns="38100" anchor="ctr">
            <a:spAutoFit/>
          </a:bodyPr>
          <a:lstStyle/>
          <a:p>
            <a:pPr algn="l"/>
            <a:r>
              <a:rPr lang="en-US" sz="5700" dirty="0" smtClean="0">
                <a:solidFill>
                  <a:srgbClr val="FBD5B4"/>
                </a:solidFill>
                <a:latin typeface="Georgia" panose="02040502050405020303" pitchFamily="18" charset="0"/>
                <a:ea typeface="ＭＳ Ｐゴシック" charset="0"/>
                <a:cs typeface="Constantia Bold" charset="0"/>
                <a:sym typeface="Constantia Bold" charset="0"/>
              </a:rPr>
              <a:t>For Our Children?</a:t>
            </a:r>
            <a:endParaRPr lang="en-US" sz="5700" dirty="0">
              <a:solidFill>
                <a:srgbClr val="FBD5B4"/>
              </a:solidFill>
              <a:latin typeface="Georgia" panose="02040502050405020303" pitchFamily="18" charset="0"/>
              <a:ea typeface="ＭＳ Ｐゴシック" charset="0"/>
              <a:cs typeface="Constantia Bold" charset="0"/>
              <a:sym typeface="Constantia Bold" charset="0"/>
            </a:endParaRPr>
          </a:p>
        </p:txBody>
      </p:sp>
      <p:sp>
        <p:nvSpPr>
          <p:cNvPr id="24580" name="Rectangle 4"/>
          <p:cNvSpPr>
            <a:spLocks/>
          </p:cNvSpPr>
          <p:nvPr/>
        </p:nvSpPr>
        <p:spPr bwMode="auto">
          <a:xfrm>
            <a:off x="5905564" y="2781785"/>
            <a:ext cx="6678612" cy="6590815"/>
          </a:xfrm>
          <a:prstGeom prst="rect">
            <a:avLst/>
          </a:prstGeom>
          <a:noFill/>
          <a:ln>
            <a:noFill/>
          </a:ln>
          <a:effectLst>
            <a:outerShdw blurRad="152400" dist="76200" dir="5459961" algn="ctr" rotWithShape="0">
              <a:schemeClr val="bg2">
                <a:alpha val="34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38100" tIns="38100" rIns="38100" bIns="38100"/>
          <a:lstStyle/>
          <a:p>
            <a:pPr marL="628650" indent="-628650" algn="l">
              <a:spcBef>
                <a:spcPts val="1700"/>
              </a:spcBef>
              <a:buClr>
                <a:srgbClr val="FF6666"/>
              </a:buClr>
              <a:buSzPct val="100000"/>
              <a:buFont typeface="Wingdings 2" charset="0"/>
              <a:buChar char="è"/>
            </a:pPr>
            <a:r>
              <a:rPr lang="en-US" sz="4000" dirty="0">
                <a:solidFill>
                  <a:srgbClr val="000000"/>
                </a:solidFill>
                <a:latin typeface="Book Antiqua" panose="02040602050305030304" pitchFamily="18" charset="0"/>
                <a:ea typeface="ＭＳ Ｐゴシック" charset="0"/>
                <a:cs typeface="Constantia" charset="0"/>
                <a:sym typeface="Constantia" charset="0"/>
              </a:rPr>
              <a:t>Our society today is full of children who receive little to no guidance from their parents -</a:t>
            </a:r>
          </a:p>
          <a:p>
            <a:pPr marL="628650" indent="-628650" algn="l">
              <a:spcBef>
                <a:spcPts val="1700"/>
              </a:spcBef>
              <a:buClr>
                <a:srgbClr val="FF6666"/>
              </a:buClr>
              <a:buSzPct val="100000"/>
              <a:buFont typeface="Wingdings 2" charset="0"/>
              <a:buChar char="è"/>
            </a:pPr>
            <a:r>
              <a:rPr lang="en-US" sz="4000" dirty="0">
                <a:solidFill>
                  <a:srgbClr val="000000"/>
                </a:solidFill>
                <a:latin typeface="Book Antiqua" panose="02040602050305030304" pitchFamily="18" charset="0"/>
                <a:ea typeface="ＭＳ Ｐゴシック" charset="0"/>
                <a:cs typeface="Constantia" charset="0"/>
                <a:sym typeface="Constantia" charset="0"/>
              </a:rPr>
              <a:t>The importance of teaching them Gods word - (</a:t>
            </a:r>
            <a:r>
              <a:rPr lang="en-US" sz="4000" b="1" dirty="0" smtClean="0">
                <a:solidFill>
                  <a:srgbClr val="0000FF"/>
                </a:solidFill>
                <a:latin typeface="Elephant" panose="02020904090505020303" pitchFamily="18" charset="0"/>
                <a:ea typeface="ＭＳ Ｐゴシック" charset="0"/>
                <a:cs typeface="Constantia" charset="0"/>
                <a:sym typeface="Constantia" charset="0"/>
              </a:rPr>
              <a:t>Deuteronomy </a:t>
            </a:r>
            <a:r>
              <a:rPr lang="en-US" sz="4000" b="1" dirty="0">
                <a:solidFill>
                  <a:srgbClr val="0000FF"/>
                </a:solidFill>
                <a:latin typeface="Elephant" panose="02020904090505020303" pitchFamily="18" charset="0"/>
                <a:ea typeface="ＭＳ Ｐゴシック" charset="0"/>
                <a:cs typeface="Constantia" charset="0"/>
                <a:sym typeface="Constantia" charset="0"/>
              </a:rPr>
              <a:t>6:1-25; </a:t>
            </a:r>
            <a:r>
              <a:rPr lang="en-US" sz="4000" b="1" dirty="0" smtClean="0">
                <a:solidFill>
                  <a:srgbClr val="0000FF"/>
                </a:solidFill>
                <a:latin typeface="Elephant" panose="02020904090505020303" pitchFamily="18" charset="0"/>
                <a:ea typeface="ＭＳ Ｐゴシック" charset="0"/>
                <a:cs typeface="Constantia" charset="0"/>
                <a:sym typeface="Constantia" charset="0"/>
              </a:rPr>
              <a:t>      Judges </a:t>
            </a:r>
            <a:r>
              <a:rPr lang="en-US" sz="4000" b="1" dirty="0">
                <a:solidFill>
                  <a:srgbClr val="0000FF"/>
                </a:solidFill>
                <a:latin typeface="Elephant" panose="02020904090505020303" pitchFamily="18" charset="0"/>
                <a:ea typeface="ＭＳ Ｐゴシック" charset="0"/>
                <a:cs typeface="Constantia" charset="0"/>
                <a:sym typeface="Constantia" charset="0"/>
              </a:rPr>
              <a:t>2:10; </a:t>
            </a:r>
            <a:r>
              <a:rPr lang="en-US" sz="4000" b="1" dirty="0" smtClean="0">
                <a:solidFill>
                  <a:srgbClr val="0000FF"/>
                </a:solidFill>
                <a:latin typeface="Elephant" panose="02020904090505020303" pitchFamily="18" charset="0"/>
                <a:ea typeface="ＭＳ Ｐゴシック" charset="0"/>
                <a:cs typeface="Constantia" charset="0"/>
                <a:sym typeface="Constantia" charset="0"/>
              </a:rPr>
              <a:t>                                     Proverbs 22:6</a:t>
            </a:r>
            <a:r>
              <a:rPr lang="en-US" sz="4000" dirty="0" smtClean="0">
                <a:solidFill>
                  <a:srgbClr val="000000"/>
                </a:solidFill>
                <a:latin typeface="Book Antiqua" panose="02040602050305030304" pitchFamily="18" charset="0"/>
                <a:ea typeface="ＭＳ Ｐゴシック" charset="0"/>
                <a:cs typeface="Constantia" charset="0"/>
                <a:sym typeface="Constantia" charset="0"/>
              </a:rPr>
              <a:t>)</a:t>
            </a:r>
            <a:endParaRPr lang="en-US" sz="4000" dirty="0">
              <a:solidFill>
                <a:srgbClr val="000000"/>
              </a:solidFill>
              <a:latin typeface="Book Antiqua" panose="02040602050305030304" pitchFamily="18" charset="0"/>
              <a:ea typeface="ＭＳ Ｐゴシック" charset="0"/>
              <a:cs typeface="Constantia" charset="0"/>
              <a:sym typeface="Constantia" charset="0"/>
            </a:endParaRPr>
          </a:p>
        </p:txBody>
      </p:sp>
      <p:sp>
        <p:nvSpPr>
          <p:cNvPr id="2" name="TextBox 1"/>
          <p:cNvSpPr txBox="1"/>
          <p:nvPr/>
        </p:nvSpPr>
        <p:spPr>
          <a:xfrm>
            <a:off x="916432" y="3581400"/>
            <a:ext cx="4572000" cy="4893647"/>
          </a:xfrm>
          <a:prstGeom prst="rect">
            <a:avLst/>
          </a:prstGeom>
          <a:noFill/>
        </p:spPr>
        <p:txBody>
          <a:bodyPr wrap="square" rtlCol="0">
            <a:spAutoFit/>
          </a:bodyPr>
          <a:lstStyle/>
          <a:p>
            <a:r>
              <a:rPr lang="en-US" sz="2800" dirty="0" smtClean="0">
                <a:solidFill>
                  <a:srgbClr val="FFFFFF"/>
                </a:solidFill>
                <a:latin typeface="Georgia" panose="02040502050405020303" pitchFamily="18" charset="0"/>
              </a:rPr>
              <a:t>Proverbs 3:5,6</a:t>
            </a:r>
          </a:p>
          <a:p>
            <a:endParaRPr lang="en-US" sz="2800" dirty="0">
              <a:solidFill>
                <a:srgbClr val="FFFFFF"/>
              </a:solidFill>
              <a:latin typeface="Georgia" panose="02040502050405020303" pitchFamily="18" charset="0"/>
            </a:endParaRPr>
          </a:p>
          <a:p>
            <a:r>
              <a:rPr lang="en-US" b="1" dirty="0">
                <a:solidFill>
                  <a:srgbClr val="FFFFFF"/>
                </a:solidFill>
                <a:latin typeface="Georgia" panose="02040502050405020303" pitchFamily="18" charset="0"/>
              </a:rPr>
              <a:t>“Trust in the LORD with all your heart, And lean not on your own understanding;</a:t>
            </a:r>
          </a:p>
          <a:p>
            <a:r>
              <a:rPr lang="en-US" b="1" dirty="0" smtClean="0">
                <a:solidFill>
                  <a:srgbClr val="FFFFFF"/>
                </a:solidFill>
                <a:latin typeface="Georgia" panose="02040502050405020303" pitchFamily="18" charset="0"/>
              </a:rPr>
              <a:t>In </a:t>
            </a:r>
            <a:r>
              <a:rPr lang="en-US" b="1" dirty="0">
                <a:solidFill>
                  <a:srgbClr val="FFFFFF"/>
                </a:solidFill>
                <a:latin typeface="Georgia" panose="02040502050405020303" pitchFamily="18" charset="0"/>
              </a:rPr>
              <a:t>all your ways acknowledge Him, And He shall direct your </a:t>
            </a:r>
            <a:r>
              <a:rPr lang="en-US" b="1" dirty="0" smtClean="0">
                <a:solidFill>
                  <a:srgbClr val="FFFFFF"/>
                </a:solidFill>
                <a:latin typeface="Georgia" panose="02040502050405020303" pitchFamily="18" charset="0"/>
              </a:rPr>
              <a:t>paths.</a:t>
            </a:r>
            <a:r>
              <a:rPr lang="en-US" sz="2800" dirty="0" smtClean="0">
                <a:solidFill>
                  <a:srgbClr val="FFFFFF"/>
                </a:solidFill>
                <a:latin typeface="Georgia" panose="02040502050405020303" pitchFamily="18" charset="0"/>
              </a:rPr>
              <a:t>”</a:t>
            </a:r>
            <a:endParaRPr lang="en-US" sz="2800" dirty="0">
              <a:solidFill>
                <a:srgbClr val="FFFFFF"/>
              </a:solidFill>
              <a:latin typeface="Georgia" panose="02040502050405020303" pitchFamily="18" charset="0"/>
            </a:endParaRPr>
          </a:p>
        </p:txBody>
      </p:sp>
    </p:spTree>
    <p:extLst>
      <p:ext uri="{BB962C8B-B14F-4D97-AF65-F5344CB8AC3E}">
        <p14:creationId xmlns:p14="http://schemas.microsoft.com/office/powerpoint/2010/main" val="2452337645"/>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4580">
                                            <p:txEl>
                                              <p:pRg st="1" end="1"/>
                                            </p:txEl>
                                          </p:spTgt>
                                        </p:tgtEl>
                                        <p:attrNameLst>
                                          <p:attrName>style.visibility</p:attrName>
                                        </p:attrNameLst>
                                      </p:cBhvr>
                                      <p:to>
                                        <p:strVal val="visible"/>
                                      </p:to>
                                    </p:set>
                                    <p:anim calcmode="lin" valueType="num">
                                      <p:cBhvr>
                                        <p:cTn id="7" dur="1000" fill="hold"/>
                                        <p:tgtEl>
                                          <p:spTgt spid="24580">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24580">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24580">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2458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088" y="3317875"/>
            <a:ext cx="5473700" cy="6223000"/>
          </a:xfrm>
          <a:prstGeom prst="rect">
            <a:avLst/>
          </a:prstGeom>
          <a:noFill/>
          <a:ln>
            <a:noFill/>
          </a:ln>
          <a:effectLst>
            <a:outerShdw blurRad="127000" dist="1396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24578" name="Rectangle 2"/>
          <p:cNvSpPr>
            <a:spLocks/>
          </p:cNvSpPr>
          <p:nvPr/>
        </p:nvSpPr>
        <p:spPr bwMode="auto">
          <a:xfrm>
            <a:off x="1816100" y="440034"/>
            <a:ext cx="9036128" cy="923330"/>
          </a:xfrm>
          <a:prstGeom prst="rect">
            <a:avLst/>
          </a:prstGeom>
          <a:noFill/>
          <a:ln>
            <a:noFill/>
          </a:ln>
          <a:effectLst>
            <a:outerShdw blurRad="50800" dist="38100" dir="5459916"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algn="l"/>
            <a:r>
              <a:rPr lang="en-US" sz="6000" b="1" dirty="0">
                <a:solidFill>
                  <a:srgbClr val="000000"/>
                </a:solidFill>
                <a:latin typeface="AR JULIAN" panose="02000000000000000000" pitchFamily="2" charset="0"/>
                <a:ea typeface="ＭＳ Ｐゴシック" charset="0"/>
                <a:cs typeface="Helvetica Neue Bold Condensed" charset="0"/>
              </a:rPr>
              <a:t>What</a:t>
            </a:r>
            <a:r>
              <a:rPr lang="ja-JP" altLang="en-US" sz="6000" b="1" dirty="0">
                <a:solidFill>
                  <a:srgbClr val="000000"/>
                </a:solidFill>
                <a:latin typeface="AR JULIAN" panose="02000000000000000000" pitchFamily="2" charset="0"/>
                <a:ea typeface="ＭＳ Ｐゴシック" charset="0"/>
                <a:cs typeface="Helvetica Neue Bold Condensed" charset="0"/>
              </a:rPr>
              <a:t>’</a:t>
            </a:r>
            <a:r>
              <a:rPr lang="en-US" sz="6000" b="1" dirty="0">
                <a:solidFill>
                  <a:srgbClr val="000000"/>
                </a:solidFill>
                <a:latin typeface="AR JULIAN" panose="02000000000000000000" pitchFamily="2" charset="0"/>
                <a:ea typeface="ＭＳ Ｐゴシック" charset="0"/>
                <a:cs typeface="Helvetica Neue Bold Condensed" charset="0"/>
              </a:rPr>
              <a:t>s Down The Road?</a:t>
            </a:r>
          </a:p>
        </p:txBody>
      </p:sp>
      <p:sp>
        <p:nvSpPr>
          <p:cNvPr id="24579" name="Rectangle 3"/>
          <p:cNvSpPr>
            <a:spLocks/>
          </p:cNvSpPr>
          <p:nvPr/>
        </p:nvSpPr>
        <p:spPr bwMode="auto">
          <a:xfrm>
            <a:off x="2768600" y="1600199"/>
            <a:ext cx="5995231" cy="954107"/>
          </a:xfrm>
          <a:prstGeom prst="rect">
            <a:avLst/>
          </a:prstGeom>
          <a:solidFill>
            <a:schemeClr val="accent1"/>
          </a:solidFill>
          <a:ln w="25400" cap="flat">
            <a:solidFill>
              <a:srgbClr val="8C3A38"/>
            </a:solidFill>
            <a:prstDash val="solid"/>
            <a:round/>
            <a:headEnd type="none" w="med" len="med"/>
            <a:tailEnd type="none" w="med" len="med"/>
          </a:ln>
          <a:effectLst>
            <a:outerShdw blurRad="152400" dist="114300" dir="2700000" algn="ctr" rotWithShape="0">
              <a:schemeClr val="bg2">
                <a:alpha val="46999"/>
              </a:schemeClr>
            </a:outerShdw>
          </a:effectLst>
        </p:spPr>
        <p:txBody>
          <a:bodyPr wrap="none" lIns="38100" tIns="38100" rIns="38100" bIns="38100" anchor="ctr">
            <a:spAutoFit/>
          </a:bodyPr>
          <a:lstStyle/>
          <a:p>
            <a:pPr algn="l"/>
            <a:r>
              <a:rPr lang="en-US" sz="5700" dirty="0" smtClean="0">
                <a:solidFill>
                  <a:srgbClr val="FBD5B4"/>
                </a:solidFill>
                <a:latin typeface="Georgia" panose="02040502050405020303" pitchFamily="18" charset="0"/>
                <a:ea typeface="ＭＳ Ｐゴシック" charset="0"/>
                <a:cs typeface="Constantia Bold" charset="0"/>
                <a:sym typeface="Constantia Bold" charset="0"/>
              </a:rPr>
              <a:t>For Our Children?</a:t>
            </a:r>
            <a:endParaRPr lang="en-US" sz="5700" dirty="0">
              <a:solidFill>
                <a:srgbClr val="FBD5B4"/>
              </a:solidFill>
              <a:latin typeface="Georgia" panose="02040502050405020303" pitchFamily="18" charset="0"/>
              <a:ea typeface="ＭＳ Ｐゴシック" charset="0"/>
              <a:cs typeface="Constantia Bold" charset="0"/>
              <a:sym typeface="Constantia Bold" charset="0"/>
            </a:endParaRPr>
          </a:p>
        </p:txBody>
      </p:sp>
      <p:sp>
        <p:nvSpPr>
          <p:cNvPr id="24580" name="Rectangle 4"/>
          <p:cNvSpPr>
            <a:spLocks/>
          </p:cNvSpPr>
          <p:nvPr/>
        </p:nvSpPr>
        <p:spPr bwMode="auto">
          <a:xfrm>
            <a:off x="5905564" y="2781785"/>
            <a:ext cx="6678612" cy="6590815"/>
          </a:xfrm>
          <a:prstGeom prst="rect">
            <a:avLst/>
          </a:prstGeom>
          <a:noFill/>
          <a:ln>
            <a:noFill/>
          </a:ln>
          <a:effectLst>
            <a:outerShdw blurRad="152400" dist="76200" dir="5459961" algn="ctr" rotWithShape="0">
              <a:schemeClr val="bg2">
                <a:alpha val="34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38100" tIns="38100" rIns="38100" bIns="38100"/>
          <a:lstStyle/>
          <a:p>
            <a:pPr marL="628650" indent="-628650" algn="l">
              <a:spcBef>
                <a:spcPts val="1700"/>
              </a:spcBef>
              <a:buClr>
                <a:srgbClr val="FF6666"/>
              </a:buClr>
              <a:buSzPct val="100000"/>
              <a:buFont typeface="Wingdings 2" charset="0"/>
              <a:buChar char="è"/>
            </a:pPr>
            <a:r>
              <a:rPr lang="en-US" sz="4000" dirty="0">
                <a:solidFill>
                  <a:srgbClr val="000000"/>
                </a:solidFill>
                <a:latin typeface="Book Antiqua" panose="02040602050305030304" pitchFamily="18" charset="0"/>
                <a:ea typeface="ＭＳ Ｐゴシック" charset="0"/>
                <a:cs typeface="Constantia" charset="0"/>
                <a:sym typeface="Constantia" charset="0"/>
              </a:rPr>
              <a:t>Discipline (teaching / training / correcting) </a:t>
            </a:r>
            <a:r>
              <a:rPr lang="en-US" sz="4000" dirty="0" smtClean="0">
                <a:solidFill>
                  <a:srgbClr val="000000"/>
                </a:solidFill>
                <a:latin typeface="Book Antiqua" panose="02040602050305030304" pitchFamily="18" charset="0"/>
                <a:ea typeface="ＭＳ Ｐゴシック" charset="0"/>
                <a:cs typeface="Constantia" charset="0"/>
                <a:sym typeface="Constantia" charset="0"/>
              </a:rPr>
              <a:t>and </a:t>
            </a:r>
            <a:r>
              <a:rPr lang="en-US" sz="4000" dirty="0">
                <a:solidFill>
                  <a:srgbClr val="000000"/>
                </a:solidFill>
                <a:latin typeface="Book Antiqua" panose="02040602050305030304" pitchFamily="18" charset="0"/>
                <a:ea typeface="ＭＳ Ｐゴシック" charset="0"/>
                <a:cs typeface="Constantia" charset="0"/>
                <a:sym typeface="Constantia" charset="0"/>
              </a:rPr>
              <a:t>example - (</a:t>
            </a:r>
            <a:r>
              <a:rPr lang="en-US" sz="4000" b="1" dirty="0" smtClean="0">
                <a:solidFill>
                  <a:srgbClr val="0000FF"/>
                </a:solidFill>
                <a:latin typeface="Book Antiqua" panose="02040602050305030304" pitchFamily="18" charset="0"/>
                <a:ea typeface="ＭＳ Ｐゴシック" charset="0"/>
                <a:cs typeface="Constantia" charset="0"/>
                <a:sym typeface="Constantia" charset="0"/>
              </a:rPr>
              <a:t>Ephesians </a:t>
            </a:r>
            <a:r>
              <a:rPr lang="en-US" sz="4000" b="1" dirty="0">
                <a:solidFill>
                  <a:srgbClr val="0000FF"/>
                </a:solidFill>
                <a:latin typeface="Book Antiqua" panose="02040602050305030304" pitchFamily="18" charset="0"/>
                <a:ea typeface="ＭＳ Ｐゴシック" charset="0"/>
                <a:cs typeface="Constantia" charset="0"/>
                <a:sym typeface="Constantia" charset="0"/>
              </a:rPr>
              <a:t>6:4; </a:t>
            </a:r>
            <a:r>
              <a:rPr lang="en-US" sz="4000" b="1" dirty="0" smtClean="0">
                <a:solidFill>
                  <a:srgbClr val="0000FF"/>
                </a:solidFill>
                <a:latin typeface="Book Antiqua" panose="02040602050305030304" pitchFamily="18" charset="0"/>
                <a:ea typeface="ＭＳ Ｐゴシック" charset="0"/>
                <a:cs typeface="Constantia" charset="0"/>
                <a:sym typeface="Constantia" charset="0"/>
              </a:rPr>
              <a:t>Proverbs </a:t>
            </a:r>
            <a:r>
              <a:rPr lang="en-US" sz="4000" b="1" dirty="0">
                <a:solidFill>
                  <a:srgbClr val="0000FF"/>
                </a:solidFill>
                <a:latin typeface="Book Antiqua" panose="02040602050305030304" pitchFamily="18" charset="0"/>
                <a:ea typeface="ＭＳ Ｐゴシック" charset="0"/>
                <a:cs typeface="Constantia" charset="0"/>
                <a:sym typeface="Constantia" charset="0"/>
              </a:rPr>
              <a:t>4:1-4; 19:18; 22:15; 23:13,14; 29:15,17; </a:t>
            </a:r>
            <a:r>
              <a:rPr lang="en-US" sz="4000" b="1" dirty="0" smtClean="0">
                <a:solidFill>
                  <a:srgbClr val="0000FF"/>
                </a:solidFill>
                <a:latin typeface="Book Antiqua" panose="02040602050305030304" pitchFamily="18" charset="0"/>
                <a:ea typeface="ＭＳ Ｐゴシック" charset="0"/>
                <a:cs typeface="Constantia" charset="0"/>
                <a:sym typeface="Constantia" charset="0"/>
              </a:rPr>
              <a:t>             2 Timothy </a:t>
            </a:r>
            <a:r>
              <a:rPr lang="en-US" sz="4000" b="1" dirty="0">
                <a:solidFill>
                  <a:srgbClr val="0000FF"/>
                </a:solidFill>
                <a:latin typeface="Book Antiqua" panose="02040602050305030304" pitchFamily="18" charset="0"/>
                <a:ea typeface="ＭＳ Ｐゴシック" charset="0"/>
                <a:cs typeface="Constantia" charset="0"/>
                <a:sym typeface="Constantia" charset="0"/>
              </a:rPr>
              <a:t>1:5; 3:15</a:t>
            </a:r>
            <a:r>
              <a:rPr lang="en-US" sz="4000" dirty="0">
                <a:solidFill>
                  <a:srgbClr val="000000"/>
                </a:solidFill>
                <a:latin typeface="Book Antiqua" panose="02040602050305030304" pitchFamily="18" charset="0"/>
                <a:ea typeface="ＭＳ Ｐゴシック" charset="0"/>
                <a:cs typeface="Constantia" charset="0"/>
                <a:sym typeface="Constantia" charset="0"/>
              </a:rPr>
              <a:t>)</a:t>
            </a:r>
          </a:p>
          <a:p>
            <a:pPr marL="628650" indent="-628650" algn="l">
              <a:spcBef>
                <a:spcPts val="1700"/>
              </a:spcBef>
              <a:buClr>
                <a:srgbClr val="FF6666"/>
              </a:buClr>
              <a:buSzPct val="100000"/>
              <a:buFont typeface="Wingdings 2" charset="0"/>
              <a:buChar char="è"/>
            </a:pPr>
            <a:r>
              <a:rPr lang="en-US" sz="4000" dirty="0">
                <a:solidFill>
                  <a:srgbClr val="000000"/>
                </a:solidFill>
                <a:latin typeface="Book Antiqua" panose="02040602050305030304" pitchFamily="18" charset="0"/>
                <a:ea typeface="ＭＳ Ｐゴシック" charset="0"/>
                <a:cs typeface="Constantia" charset="0"/>
                <a:sym typeface="Constantia" charset="0"/>
              </a:rPr>
              <a:t>Parents have a lot to do with the direction their children choose!</a:t>
            </a:r>
          </a:p>
        </p:txBody>
      </p:sp>
      <p:sp>
        <p:nvSpPr>
          <p:cNvPr id="2" name="TextBox 1"/>
          <p:cNvSpPr txBox="1"/>
          <p:nvPr/>
        </p:nvSpPr>
        <p:spPr>
          <a:xfrm>
            <a:off x="916432" y="3581400"/>
            <a:ext cx="4572000" cy="4893647"/>
          </a:xfrm>
          <a:prstGeom prst="rect">
            <a:avLst/>
          </a:prstGeom>
          <a:noFill/>
        </p:spPr>
        <p:txBody>
          <a:bodyPr wrap="square" rtlCol="0">
            <a:spAutoFit/>
          </a:bodyPr>
          <a:lstStyle/>
          <a:p>
            <a:r>
              <a:rPr lang="en-US" sz="2800" dirty="0" smtClean="0">
                <a:solidFill>
                  <a:srgbClr val="FFFFFF"/>
                </a:solidFill>
                <a:latin typeface="Georgia" panose="02040502050405020303" pitchFamily="18" charset="0"/>
              </a:rPr>
              <a:t>Proverbs 3:5,6</a:t>
            </a:r>
          </a:p>
          <a:p>
            <a:endParaRPr lang="en-US" sz="2800" dirty="0">
              <a:solidFill>
                <a:srgbClr val="FFFFFF"/>
              </a:solidFill>
              <a:latin typeface="Georgia" panose="02040502050405020303" pitchFamily="18" charset="0"/>
            </a:endParaRPr>
          </a:p>
          <a:p>
            <a:r>
              <a:rPr lang="en-US" b="1" dirty="0">
                <a:solidFill>
                  <a:srgbClr val="FFFFFF"/>
                </a:solidFill>
                <a:latin typeface="Georgia" panose="02040502050405020303" pitchFamily="18" charset="0"/>
              </a:rPr>
              <a:t>“Trust in the LORD with all your heart, And lean not on your own understanding;</a:t>
            </a:r>
          </a:p>
          <a:p>
            <a:r>
              <a:rPr lang="en-US" b="1" dirty="0" smtClean="0">
                <a:solidFill>
                  <a:srgbClr val="FFFFFF"/>
                </a:solidFill>
                <a:latin typeface="Georgia" panose="02040502050405020303" pitchFamily="18" charset="0"/>
              </a:rPr>
              <a:t>In </a:t>
            </a:r>
            <a:r>
              <a:rPr lang="en-US" b="1" dirty="0">
                <a:solidFill>
                  <a:srgbClr val="FFFFFF"/>
                </a:solidFill>
                <a:latin typeface="Georgia" panose="02040502050405020303" pitchFamily="18" charset="0"/>
              </a:rPr>
              <a:t>all your ways acknowledge Him, And He shall direct your </a:t>
            </a:r>
            <a:r>
              <a:rPr lang="en-US" b="1" dirty="0" smtClean="0">
                <a:solidFill>
                  <a:srgbClr val="FFFFFF"/>
                </a:solidFill>
                <a:latin typeface="Georgia" panose="02040502050405020303" pitchFamily="18" charset="0"/>
              </a:rPr>
              <a:t>paths.</a:t>
            </a:r>
            <a:r>
              <a:rPr lang="en-US" sz="2800" dirty="0" smtClean="0">
                <a:solidFill>
                  <a:srgbClr val="FFFFFF"/>
                </a:solidFill>
                <a:latin typeface="Georgia" panose="02040502050405020303" pitchFamily="18" charset="0"/>
              </a:rPr>
              <a:t>”</a:t>
            </a:r>
            <a:endParaRPr lang="en-US" sz="2800" dirty="0">
              <a:solidFill>
                <a:srgbClr val="FFFFFF"/>
              </a:solidFill>
              <a:latin typeface="Georgia" panose="02040502050405020303" pitchFamily="18" charset="0"/>
            </a:endParaRPr>
          </a:p>
        </p:txBody>
      </p:sp>
    </p:spTree>
    <p:extLst>
      <p:ext uri="{BB962C8B-B14F-4D97-AF65-F5344CB8AC3E}">
        <p14:creationId xmlns:p14="http://schemas.microsoft.com/office/powerpoint/2010/main" val="373467124"/>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4580">
                                            <p:txEl>
                                              <p:pRg st="1" end="1"/>
                                            </p:txEl>
                                          </p:spTgt>
                                        </p:tgtEl>
                                        <p:attrNameLst>
                                          <p:attrName>style.visibility</p:attrName>
                                        </p:attrNameLst>
                                      </p:cBhvr>
                                      <p:to>
                                        <p:strVal val="visible"/>
                                      </p:to>
                                    </p:set>
                                    <p:anim calcmode="lin" valueType="num">
                                      <p:cBhvr>
                                        <p:cTn id="7" dur="500" fill="hold"/>
                                        <p:tgtEl>
                                          <p:spTgt spid="24580">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4580">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458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088" y="3317875"/>
            <a:ext cx="5473700" cy="6223000"/>
          </a:xfrm>
          <a:prstGeom prst="rect">
            <a:avLst/>
          </a:prstGeom>
          <a:noFill/>
          <a:ln>
            <a:noFill/>
          </a:ln>
          <a:effectLst>
            <a:outerShdw blurRad="127000" dist="1396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24578" name="Rectangle 2"/>
          <p:cNvSpPr>
            <a:spLocks/>
          </p:cNvSpPr>
          <p:nvPr/>
        </p:nvSpPr>
        <p:spPr bwMode="auto">
          <a:xfrm>
            <a:off x="1816100" y="440034"/>
            <a:ext cx="9036128" cy="923330"/>
          </a:xfrm>
          <a:prstGeom prst="rect">
            <a:avLst/>
          </a:prstGeom>
          <a:noFill/>
          <a:ln>
            <a:noFill/>
          </a:ln>
          <a:effectLst>
            <a:outerShdw blurRad="50800" dist="38100" dir="5459916"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algn="l"/>
            <a:r>
              <a:rPr lang="en-US" sz="6000" b="1" dirty="0">
                <a:solidFill>
                  <a:srgbClr val="000000"/>
                </a:solidFill>
                <a:latin typeface="AR JULIAN" panose="02000000000000000000" pitchFamily="2" charset="0"/>
                <a:ea typeface="ＭＳ Ｐゴシック" charset="0"/>
                <a:cs typeface="Helvetica Neue Bold Condensed" charset="0"/>
              </a:rPr>
              <a:t>What</a:t>
            </a:r>
            <a:r>
              <a:rPr lang="ja-JP" altLang="en-US" sz="6000" b="1" dirty="0">
                <a:solidFill>
                  <a:srgbClr val="000000"/>
                </a:solidFill>
                <a:latin typeface="AR JULIAN" panose="02000000000000000000" pitchFamily="2" charset="0"/>
                <a:ea typeface="ＭＳ Ｐゴシック" charset="0"/>
                <a:cs typeface="Helvetica Neue Bold Condensed" charset="0"/>
              </a:rPr>
              <a:t>’</a:t>
            </a:r>
            <a:r>
              <a:rPr lang="en-US" sz="6000" b="1" dirty="0">
                <a:solidFill>
                  <a:srgbClr val="000000"/>
                </a:solidFill>
                <a:latin typeface="AR JULIAN" panose="02000000000000000000" pitchFamily="2" charset="0"/>
                <a:ea typeface="ＭＳ Ｐゴシック" charset="0"/>
                <a:cs typeface="Helvetica Neue Bold Condensed" charset="0"/>
              </a:rPr>
              <a:t>s Down The Road?</a:t>
            </a:r>
          </a:p>
        </p:txBody>
      </p:sp>
      <p:sp>
        <p:nvSpPr>
          <p:cNvPr id="24579" name="Rectangle 3"/>
          <p:cNvSpPr>
            <a:spLocks/>
          </p:cNvSpPr>
          <p:nvPr/>
        </p:nvSpPr>
        <p:spPr bwMode="auto">
          <a:xfrm>
            <a:off x="507451" y="1524000"/>
            <a:ext cx="10796225" cy="954107"/>
          </a:xfrm>
          <a:prstGeom prst="rect">
            <a:avLst/>
          </a:prstGeom>
          <a:solidFill>
            <a:schemeClr val="accent1"/>
          </a:solidFill>
          <a:ln w="25400" cap="flat">
            <a:solidFill>
              <a:srgbClr val="8C3A38"/>
            </a:solidFill>
            <a:prstDash val="solid"/>
            <a:round/>
            <a:headEnd type="none" w="med" len="med"/>
            <a:tailEnd type="none" w="med" len="med"/>
          </a:ln>
          <a:effectLst>
            <a:outerShdw blurRad="152400" dist="114300" dir="2700000" algn="ctr" rotWithShape="0">
              <a:schemeClr val="bg2">
                <a:alpha val="46999"/>
              </a:schemeClr>
            </a:outerShdw>
          </a:effectLst>
        </p:spPr>
        <p:txBody>
          <a:bodyPr wrap="none" lIns="38100" tIns="38100" rIns="38100" bIns="38100" anchor="ctr">
            <a:spAutoFit/>
          </a:bodyPr>
          <a:lstStyle/>
          <a:p>
            <a:pPr algn="l"/>
            <a:r>
              <a:rPr lang="en-US" sz="5700" dirty="0" smtClean="0">
                <a:solidFill>
                  <a:srgbClr val="FBD5B4"/>
                </a:solidFill>
                <a:latin typeface="Georgia" panose="02040502050405020303" pitchFamily="18" charset="0"/>
                <a:ea typeface="ＭＳ Ｐゴシック" charset="0"/>
                <a:cs typeface="Constantia Bold" charset="0"/>
                <a:sym typeface="Constantia Bold" charset="0"/>
              </a:rPr>
              <a:t>For the Church? Local Churches?</a:t>
            </a:r>
            <a:endParaRPr lang="en-US" sz="5700" dirty="0">
              <a:solidFill>
                <a:srgbClr val="FBD5B4"/>
              </a:solidFill>
              <a:latin typeface="Georgia" panose="02040502050405020303" pitchFamily="18" charset="0"/>
              <a:ea typeface="ＭＳ Ｐゴシック" charset="0"/>
              <a:cs typeface="Constantia Bold" charset="0"/>
              <a:sym typeface="Constantia Bold" charset="0"/>
            </a:endParaRPr>
          </a:p>
        </p:txBody>
      </p:sp>
      <p:sp>
        <p:nvSpPr>
          <p:cNvPr id="24580" name="Rectangle 4"/>
          <p:cNvSpPr>
            <a:spLocks/>
          </p:cNvSpPr>
          <p:nvPr/>
        </p:nvSpPr>
        <p:spPr bwMode="auto">
          <a:xfrm>
            <a:off x="5905564" y="2781785"/>
            <a:ext cx="6678612" cy="6590815"/>
          </a:xfrm>
          <a:prstGeom prst="rect">
            <a:avLst/>
          </a:prstGeom>
          <a:noFill/>
          <a:ln>
            <a:noFill/>
          </a:ln>
          <a:effectLst>
            <a:outerShdw blurRad="152400" dist="76200" dir="5459961" algn="ctr" rotWithShape="0">
              <a:schemeClr val="bg2">
                <a:alpha val="34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38100" tIns="38100" rIns="38100" bIns="38100"/>
          <a:lstStyle/>
          <a:p>
            <a:pPr marL="628650" indent="-628650" algn="l">
              <a:spcBef>
                <a:spcPts val="1700"/>
              </a:spcBef>
              <a:buClr>
                <a:srgbClr val="FF6666"/>
              </a:buClr>
              <a:buSzPct val="100000"/>
              <a:buFont typeface="Wingdings 2" charset="0"/>
              <a:buChar char="è"/>
            </a:pPr>
            <a:r>
              <a:rPr lang="en-US" sz="4000" dirty="0">
                <a:solidFill>
                  <a:srgbClr val="000000"/>
                </a:solidFill>
                <a:latin typeface="Book Antiqua" panose="02040602050305030304" pitchFamily="18" charset="0"/>
                <a:ea typeface="ＭＳ Ｐゴシック" charset="0"/>
                <a:cs typeface="Constantia" charset="0"/>
                <a:sym typeface="Constantia" charset="0"/>
              </a:rPr>
              <a:t>For the church of Christ? - Ridicule? Persecution? Heaven!</a:t>
            </a:r>
          </a:p>
          <a:p>
            <a:pPr marL="628650" indent="-628650" algn="l">
              <a:spcBef>
                <a:spcPts val="1700"/>
              </a:spcBef>
              <a:buClr>
                <a:srgbClr val="FF6666"/>
              </a:buClr>
              <a:buSzPct val="100000"/>
              <a:buFont typeface="Wingdings 2" charset="0"/>
              <a:buChar char="è"/>
            </a:pPr>
            <a:r>
              <a:rPr lang="en-US" sz="4000" dirty="0">
                <a:solidFill>
                  <a:srgbClr val="000000"/>
                </a:solidFill>
                <a:latin typeface="Book Antiqua" panose="02040602050305030304" pitchFamily="18" charset="0"/>
                <a:ea typeface="ＭＳ Ｐゴシック" charset="0"/>
                <a:cs typeface="Constantia" charset="0"/>
                <a:sym typeface="Constantia" charset="0"/>
              </a:rPr>
              <a:t>For local churches? Shrinking or growth? / Death or </a:t>
            </a:r>
            <a:r>
              <a:rPr lang="en-US" sz="4000" dirty="0" smtClean="0">
                <a:solidFill>
                  <a:srgbClr val="000000"/>
                </a:solidFill>
                <a:latin typeface="Book Antiqua" panose="02040602050305030304" pitchFamily="18" charset="0"/>
                <a:ea typeface="ＭＳ Ｐゴシック" charset="0"/>
                <a:cs typeface="Constantia" charset="0"/>
                <a:sym typeface="Constantia" charset="0"/>
              </a:rPr>
              <a:t>vibrancy? </a:t>
            </a:r>
            <a:r>
              <a:rPr lang="en-US" sz="4000" dirty="0">
                <a:solidFill>
                  <a:srgbClr val="000000"/>
                </a:solidFill>
                <a:latin typeface="Book Antiqua" panose="02040602050305030304" pitchFamily="18" charset="0"/>
                <a:ea typeface="ＭＳ Ｐゴシック" charset="0"/>
                <a:cs typeface="Constantia" charset="0"/>
                <a:sym typeface="Constantia" charset="0"/>
              </a:rPr>
              <a:t>/ Apostasy or faithfulness?</a:t>
            </a:r>
          </a:p>
          <a:p>
            <a:pPr marL="628650" indent="-628650" algn="l">
              <a:spcBef>
                <a:spcPts val="1700"/>
              </a:spcBef>
              <a:buClr>
                <a:srgbClr val="FF6666"/>
              </a:buClr>
              <a:buSzPct val="100000"/>
              <a:buFont typeface="Wingdings 2" charset="0"/>
              <a:buChar char="è"/>
            </a:pPr>
            <a:r>
              <a:rPr lang="en-US" sz="4000" dirty="0">
                <a:solidFill>
                  <a:srgbClr val="000000"/>
                </a:solidFill>
                <a:latin typeface="Book Antiqua" panose="02040602050305030304" pitchFamily="18" charset="0"/>
                <a:ea typeface="ＭＳ Ｐゴシック" charset="0"/>
                <a:cs typeface="Constantia" charset="0"/>
                <a:sym typeface="Constantia" charset="0"/>
              </a:rPr>
              <a:t>Depends on the faithfulness of members to God’s word </a:t>
            </a:r>
            <a:r>
              <a:rPr lang="en-US" sz="4000" dirty="0" smtClean="0">
                <a:solidFill>
                  <a:srgbClr val="000000"/>
                </a:solidFill>
                <a:latin typeface="Book Antiqua" panose="02040602050305030304" pitchFamily="18" charset="0"/>
                <a:ea typeface="ＭＳ Ｐゴシック" charset="0"/>
                <a:cs typeface="Constantia" charset="0"/>
                <a:sym typeface="Constantia" charset="0"/>
              </a:rPr>
              <a:t>-</a:t>
            </a:r>
            <a:endParaRPr lang="en-US" sz="4000" dirty="0">
              <a:solidFill>
                <a:srgbClr val="000000"/>
              </a:solidFill>
              <a:latin typeface="Book Antiqua" panose="02040602050305030304" pitchFamily="18" charset="0"/>
              <a:ea typeface="ＭＳ Ｐゴシック" charset="0"/>
              <a:cs typeface="Constantia" charset="0"/>
              <a:sym typeface="Constantia" charset="0"/>
            </a:endParaRPr>
          </a:p>
        </p:txBody>
      </p:sp>
      <p:sp>
        <p:nvSpPr>
          <p:cNvPr id="2" name="TextBox 1"/>
          <p:cNvSpPr txBox="1"/>
          <p:nvPr/>
        </p:nvSpPr>
        <p:spPr>
          <a:xfrm>
            <a:off x="916432" y="3581400"/>
            <a:ext cx="4572000" cy="4893647"/>
          </a:xfrm>
          <a:prstGeom prst="rect">
            <a:avLst/>
          </a:prstGeom>
          <a:noFill/>
        </p:spPr>
        <p:txBody>
          <a:bodyPr wrap="square" rtlCol="0">
            <a:spAutoFit/>
          </a:bodyPr>
          <a:lstStyle/>
          <a:p>
            <a:r>
              <a:rPr lang="en-US" sz="2800" dirty="0" smtClean="0">
                <a:solidFill>
                  <a:srgbClr val="FFFFFF"/>
                </a:solidFill>
                <a:latin typeface="Georgia" panose="02040502050405020303" pitchFamily="18" charset="0"/>
              </a:rPr>
              <a:t>Proverbs 3:5,6</a:t>
            </a:r>
          </a:p>
          <a:p>
            <a:endParaRPr lang="en-US" sz="2800" dirty="0">
              <a:solidFill>
                <a:srgbClr val="FFFFFF"/>
              </a:solidFill>
              <a:latin typeface="Georgia" panose="02040502050405020303" pitchFamily="18" charset="0"/>
            </a:endParaRPr>
          </a:p>
          <a:p>
            <a:r>
              <a:rPr lang="en-US" b="1" dirty="0">
                <a:solidFill>
                  <a:srgbClr val="FFFFFF"/>
                </a:solidFill>
                <a:latin typeface="Georgia" panose="02040502050405020303" pitchFamily="18" charset="0"/>
              </a:rPr>
              <a:t>“Trust in the LORD with all your heart, And lean not on your own understanding;</a:t>
            </a:r>
          </a:p>
          <a:p>
            <a:r>
              <a:rPr lang="en-US" b="1" dirty="0" smtClean="0">
                <a:solidFill>
                  <a:srgbClr val="FFFFFF"/>
                </a:solidFill>
                <a:latin typeface="Georgia" panose="02040502050405020303" pitchFamily="18" charset="0"/>
              </a:rPr>
              <a:t>In </a:t>
            </a:r>
            <a:r>
              <a:rPr lang="en-US" b="1" dirty="0">
                <a:solidFill>
                  <a:srgbClr val="FFFFFF"/>
                </a:solidFill>
                <a:latin typeface="Georgia" panose="02040502050405020303" pitchFamily="18" charset="0"/>
              </a:rPr>
              <a:t>all your ways acknowledge Him, And He shall direct your </a:t>
            </a:r>
            <a:r>
              <a:rPr lang="en-US" b="1" dirty="0" smtClean="0">
                <a:solidFill>
                  <a:srgbClr val="FFFFFF"/>
                </a:solidFill>
                <a:latin typeface="Georgia" panose="02040502050405020303" pitchFamily="18" charset="0"/>
              </a:rPr>
              <a:t>paths.</a:t>
            </a:r>
            <a:r>
              <a:rPr lang="en-US" sz="2800" dirty="0" smtClean="0">
                <a:solidFill>
                  <a:srgbClr val="FFFFFF"/>
                </a:solidFill>
                <a:latin typeface="Georgia" panose="02040502050405020303" pitchFamily="18" charset="0"/>
              </a:rPr>
              <a:t>”</a:t>
            </a:r>
            <a:endParaRPr lang="en-US" sz="2800" dirty="0">
              <a:solidFill>
                <a:srgbClr val="FFFFFF"/>
              </a:solidFill>
              <a:latin typeface="Georgia" panose="02040502050405020303" pitchFamily="18" charset="0"/>
            </a:endParaRPr>
          </a:p>
        </p:txBody>
      </p:sp>
    </p:spTree>
    <p:extLst>
      <p:ext uri="{BB962C8B-B14F-4D97-AF65-F5344CB8AC3E}">
        <p14:creationId xmlns:p14="http://schemas.microsoft.com/office/powerpoint/2010/main" val="3746966590"/>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088" y="3317875"/>
            <a:ext cx="5473700" cy="6223000"/>
          </a:xfrm>
          <a:prstGeom prst="rect">
            <a:avLst/>
          </a:prstGeom>
          <a:noFill/>
          <a:ln>
            <a:noFill/>
          </a:ln>
          <a:effectLst>
            <a:outerShdw blurRad="127000" dist="1396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24578" name="Rectangle 2"/>
          <p:cNvSpPr>
            <a:spLocks/>
          </p:cNvSpPr>
          <p:nvPr/>
        </p:nvSpPr>
        <p:spPr bwMode="auto">
          <a:xfrm>
            <a:off x="1816100" y="440034"/>
            <a:ext cx="9036128" cy="923330"/>
          </a:xfrm>
          <a:prstGeom prst="rect">
            <a:avLst/>
          </a:prstGeom>
          <a:noFill/>
          <a:ln>
            <a:noFill/>
          </a:ln>
          <a:effectLst>
            <a:outerShdw blurRad="50800" dist="38100" dir="5459916"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algn="l"/>
            <a:r>
              <a:rPr lang="en-US" sz="6000" b="1" dirty="0">
                <a:solidFill>
                  <a:srgbClr val="000000"/>
                </a:solidFill>
                <a:latin typeface="AR JULIAN" panose="02000000000000000000" pitchFamily="2" charset="0"/>
                <a:ea typeface="ＭＳ Ｐゴシック" charset="0"/>
                <a:cs typeface="Helvetica Neue Bold Condensed" charset="0"/>
              </a:rPr>
              <a:t>What</a:t>
            </a:r>
            <a:r>
              <a:rPr lang="ja-JP" altLang="en-US" sz="6000" b="1" dirty="0">
                <a:solidFill>
                  <a:srgbClr val="000000"/>
                </a:solidFill>
                <a:latin typeface="AR JULIAN" panose="02000000000000000000" pitchFamily="2" charset="0"/>
                <a:ea typeface="ＭＳ Ｐゴシック" charset="0"/>
                <a:cs typeface="Helvetica Neue Bold Condensed" charset="0"/>
              </a:rPr>
              <a:t>’</a:t>
            </a:r>
            <a:r>
              <a:rPr lang="en-US" sz="6000" b="1" dirty="0">
                <a:solidFill>
                  <a:srgbClr val="000000"/>
                </a:solidFill>
                <a:latin typeface="AR JULIAN" panose="02000000000000000000" pitchFamily="2" charset="0"/>
                <a:ea typeface="ＭＳ Ｐゴシック" charset="0"/>
                <a:cs typeface="Helvetica Neue Bold Condensed" charset="0"/>
              </a:rPr>
              <a:t>s Down The Road?</a:t>
            </a:r>
          </a:p>
        </p:txBody>
      </p:sp>
      <p:sp>
        <p:nvSpPr>
          <p:cNvPr id="24579" name="Rectangle 3"/>
          <p:cNvSpPr>
            <a:spLocks/>
          </p:cNvSpPr>
          <p:nvPr/>
        </p:nvSpPr>
        <p:spPr bwMode="auto">
          <a:xfrm>
            <a:off x="507451" y="1524000"/>
            <a:ext cx="10796225" cy="954107"/>
          </a:xfrm>
          <a:prstGeom prst="rect">
            <a:avLst/>
          </a:prstGeom>
          <a:solidFill>
            <a:schemeClr val="accent1"/>
          </a:solidFill>
          <a:ln w="25400" cap="flat">
            <a:solidFill>
              <a:srgbClr val="8C3A38"/>
            </a:solidFill>
            <a:prstDash val="solid"/>
            <a:round/>
            <a:headEnd type="none" w="med" len="med"/>
            <a:tailEnd type="none" w="med" len="med"/>
          </a:ln>
          <a:effectLst>
            <a:outerShdw blurRad="152400" dist="114300" dir="2700000" algn="ctr" rotWithShape="0">
              <a:schemeClr val="bg2">
                <a:alpha val="46999"/>
              </a:schemeClr>
            </a:outerShdw>
          </a:effectLst>
        </p:spPr>
        <p:txBody>
          <a:bodyPr wrap="none" lIns="38100" tIns="38100" rIns="38100" bIns="38100" anchor="ctr">
            <a:spAutoFit/>
          </a:bodyPr>
          <a:lstStyle/>
          <a:p>
            <a:pPr algn="l"/>
            <a:r>
              <a:rPr lang="en-US" sz="5700" dirty="0" smtClean="0">
                <a:solidFill>
                  <a:srgbClr val="FBD5B4"/>
                </a:solidFill>
                <a:latin typeface="Georgia" panose="02040502050405020303" pitchFamily="18" charset="0"/>
                <a:ea typeface="ＭＳ Ｐゴシック" charset="0"/>
                <a:cs typeface="Constantia Bold" charset="0"/>
                <a:sym typeface="Constantia Bold" charset="0"/>
              </a:rPr>
              <a:t>For the Church? Local Churches?</a:t>
            </a:r>
            <a:endParaRPr lang="en-US" sz="5700" dirty="0">
              <a:solidFill>
                <a:srgbClr val="FBD5B4"/>
              </a:solidFill>
              <a:latin typeface="Georgia" panose="02040502050405020303" pitchFamily="18" charset="0"/>
              <a:ea typeface="ＭＳ Ｐゴシック" charset="0"/>
              <a:cs typeface="Constantia Bold" charset="0"/>
              <a:sym typeface="Constantia Bold" charset="0"/>
            </a:endParaRPr>
          </a:p>
        </p:txBody>
      </p:sp>
      <p:sp>
        <p:nvSpPr>
          <p:cNvPr id="24580" name="Rectangle 4"/>
          <p:cNvSpPr>
            <a:spLocks/>
          </p:cNvSpPr>
          <p:nvPr/>
        </p:nvSpPr>
        <p:spPr bwMode="auto">
          <a:xfrm>
            <a:off x="5905564" y="2781785"/>
            <a:ext cx="6678612" cy="6590815"/>
          </a:xfrm>
          <a:prstGeom prst="rect">
            <a:avLst/>
          </a:prstGeom>
          <a:noFill/>
          <a:ln>
            <a:noFill/>
          </a:ln>
          <a:effectLst>
            <a:outerShdw blurRad="152400" dist="76200" dir="5459961" algn="ctr" rotWithShape="0">
              <a:schemeClr val="bg2">
                <a:alpha val="34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38100" tIns="38100" rIns="38100" bIns="38100"/>
          <a:lstStyle/>
          <a:p>
            <a:pPr marL="628650" indent="-628650" algn="l">
              <a:spcBef>
                <a:spcPts val="1700"/>
              </a:spcBef>
              <a:buClr>
                <a:srgbClr val="FF6666"/>
              </a:buClr>
              <a:buSzPct val="100000"/>
              <a:buFont typeface="Wingdings 2" charset="0"/>
              <a:buChar char="è"/>
            </a:pPr>
            <a:r>
              <a:rPr lang="en-US" sz="4000" dirty="0">
                <a:solidFill>
                  <a:srgbClr val="000000"/>
                </a:solidFill>
                <a:latin typeface="Book Antiqua" panose="02040602050305030304" pitchFamily="18" charset="0"/>
                <a:ea typeface="ＭＳ Ｐゴシック" charset="0"/>
                <a:cs typeface="Constantia" charset="0"/>
                <a:sym typeface="Constantia" charset="0"/>
              </a:rPr>
              <a:t>Demand it be preached </a:t>
            </a:r>
            <a:r>
              <a:rPr lang="en-US" sz="4000" dirty="0" smtClean="0">
                <a:solidFill>
                  <a:srgbClr val="000000"/>
                </a:solidFill>
                <a:latin typeface="Book Antiqua" panose="02040602050305030304" pitchFamily="18" charset="0"/>
                <a:ea typeface="ＭＳ Ｐゴシック" charset="0"/>
                <a:cs typeface="Constantia" charset="0"/>
                <a:sym typeface="Constantia" charset="0"/>
              </a:rPr>
              <a:t>and </a:t>
            </a:r>
            <a:r>
              <a:rPr lang="en-US" sz="4000" dirty="0">
                <a:solidFill>
                  <a:srgbClr val="000000"/>
                </a:solidFill>
                <a:latin typeface="Book Antiqua" panose="02040602050305030304" pitchFamily="18" charset="0"/>
                <a:ea typeface="ＭＳ Ｐゴシック" charset="0"/>
                <a:cs typeface="Constantia" charset="0"/>
                <a:sym typeface="Constantia" charset="0"/>
              </a:rPr>
              <a:t>followed - </a:t>
            </a:r>
            <a:r>
              <a:rPr lang="en-US" sz="4000" dirty="0" smtClean="0">
                <a:solidFill>
                  <a:srgbClr val="000000"/>
                </a:solidFill>
                <a:latin typeface="Book Antiqua" panose="02040602050305030304" pitchFamily="18" charset="0"/>
                <a:ea typeface="ＭＳ Ｐゴシック" charset="0"/>
                <a:cs typeface="Constantia" charset="0"/>
                <a:sym typeface="Constantia" charset="0"/>
              </a:rPr>
              <a:t>                            </a:t>
            </a:r>
            <a:r>
              <a:rPr lang="en-US" sz="4000" b="1" dirty="0" smtClean="0">
                <a:solidFill>
                  <a:srgbClr val="0000FF"/>
                </a:solidFill>
                <a:latin typeface="Elephant" panose="02020904090505020303" pitchFamily="18" charset="0"/>
                <a:ea typeface="ＭＳ Ｐゴシック" charset="0"/>
                <a:cs typeface="Constantia" charset="0"/>
                <a:sym typeface="Constantia" charset="0"/>
              </a:rPr>
              <a:t>(</a:t>
            </a:r>
            <a:r>
              <a:rPr lang="en-US" sz="4000" b="1" dirty="0">
                <a:solidFill>
                  <a:srgbClr val="0000FF"/>
                </a:solidFill>
                <a:latin typeface="Elephant" panose="02020904090505020303" pitchFamily="18" charset="0"/>
                <a:ea typeface="ＭＳ Ｐゴシック" charset="0"/>
                <a:cs typeface="Constantia" charset="0"/>
                <a:sym typeface="Constantia" charset="0"/>
              </a:rPr>
              <a:t>2 </a:t>
            </a:r>
            <a:r>
              <a:rPr lang="en-US" sz="4000" b="1" dirty="0" smtClean="0">
                <a:solidFill>
                  <a:srgbClr val="0000FF"/>
                </a:solidFill>
                <a:latin typeface="Elephant" panose="02020904090505020303" pitchFamily="18" charset="0"/>
                <a:ea typeface="ＭＳ Ｐゴシック" charset="0"/>
                <a:cs typeface="Constantia" charset="0"/>
                <a:sym typeface="Constantia" charset="0"/>
              </a:rPr>
              <a:t>Timothy </a:t>
            </a:r>
            <a:r>
              <a:rPr lang="en-US" sz="4000" b="1" dirty="0">
                <a:solidFill>
                  <a:srgbClr val="0000FF"/>
                </a:solidFill>
                <a:latin typeface="Elephant" panose="02020904090505020303" pitchFamily="18" charset="0"/>
                <a:ea typeface="ＭＳ Ｐゴシック" charset="0"/>
                <a:cs typeface="Constantia" charset="0"/>
                <a:sym typeface="Constantia" charset="0"/>
              </a:rPr>
              <a:t>4:2; </a:t>
            </a:r>
            <a:r>
              <a:rPr lang="en-US" sz="4000" b="1" dirty="0" smtClean="0">
                <a:solidFill>
                  <a:srgbClr val="0000FF"/>
                </a:solidFill>
                <a:latin typeface="Elephant" panose="02020904090505020303" pitchFamily="18" charset="0"/>
                <a:ea typeface="ＭＳ Ｐゴシック" charset="0"/>
                <a:cs typeface="Constantia" charset="0"/>
                <a:sym typeface="Constantia" charset="0"/>
              </a:rPr>
              <a:t>                                2 Thessalonians </a:t>
            </a:r>
            <a:r>
              <a:rPr lang="en-US" sz="4000" b="1" dirty="0">
                <a:solidFill>
                  <a:srgbClr val="0000FF"/>
                </a:solidFill>
                <a:latin typeface="Elephant" panose="02020904090505020303" pitchFamily="18" charset="0"/>
                <a:ea typeface="ＭＳ Ｐゴシック" charset="0"/>
                <a:cs typeface="Constantia" charset="0"/>
                <a:sym typeface="Constantia" charset="0"/>
              </a:rPr>
              <a:t>3:6)</a:t>
            </a:r>
          </a:p>
          <a:p>
            <a:pPr marL="628650" indent="-628650" algn="l">
              <a:spcBef>
                <a:spcPts val="1700"/>
              </a:spcBef>
              <a:buClr>
                <a:srgbClr val="FF6666"/>
              </a:buClr>
              <a:buSzPct val="100000"/>
              <a:buFont typeface="Wingdings 2" charset="0"/>
              <a:buChar char="è"/>
            </a:pPr>
            <a:r>
              <a:rPr lang="en-US" sz="4000" dirty="0">
                <a:solidFill>
                  <a:srgbClr val="000000"/>
                </a:solidFill>
                <a:latin typeface="Book Antiqua" panose="02040602050305030304" pitchFamily="18" charset="0"/>
                <a:ea typeface="ＭＳ Ｐゴシック" charset="0"/>
                <a:cs typeface="Constantia" charset="0"/>
                <a:sym typeface="Constantia" charset="0"/>
              </a:rPr>
              <a:t>Demand nothing be done for which there is no Biblical authority - </a:t>
            </a:r>
            <a:r>
              <a:rPr lang="en-US" sz="4000" dirty="0" smtClean="0">
                <a:solidFill>
                  <a:srgbClr val="000000"/>
                </a:solidFill>
                <a:latin typeface="Book Antiqua" panose="02040602050305030304" pitchFamily="18" charset="0"/>
                <a:ea typeface="ＭＳ Ｐゴシック" charset="0"/>
                <a:cs typeface="Constantia" charset="0"/>
                <a:sym typeface="Constantia" charset="0"/>
              </a:rPr>
              <a:t>                        </a:t>
            </a:r>
            <a:r>
              <a:rPr lang="en-US" sz="4000" b="1" dirty="0" smtClean="0">
                <a:solidFill>
                  <a:srgbClr val="0000FF"/>
                </a:solidFill>
                <a:latin typeface="Elephant" panose="02020904090505020303" pitchFamily="18" charset="0"/>
                <a:ea typeface="ＭＳ Ｐゴシック" charset="0"/>
                <a:cs typeface="Constantia" charset="0"/>
                <a:sym typeface="Constantia" charset="0"/>
              </a:rPr>
              <a:t>(Colossians </a:t>
            </a:r>
            <a:r>
              <a:rPr lang="en-US" sz="4000" b="1" dirty="0">
                <a:solidFill>
                  <a:srgbClr val="0000FF"/>
                </a:solidFill>
                <a:latin typeface="Elephant" panose="02020904090505020303" pitchFamily="18" charset="0"/>
                <a:ea typeface="ＭＳ Ｐゴシック" charset="0"/>
                <a:cs typeface="Constantia" charset="0"/>
                <a:sym typeface="Constantia" charset="0"/>
              </a:rPr>
              <a:t>3:17)</a:t>
            </a:r>
          </a:p>
        </p:txBody>
      </p:sp>
      <p:sp>
        <p:nvSpPr>
          <p:cNvPr id="2" name="TextBox 1"/>
          <p:cNvSpPr txBox="1"/>
          <p:nvPr/>
        </p:nvSpPr>
        <p:spPr>
          <a:xfrm>
            <a:off x="916432" y="3581400"/>
            <a:ext cx="4572000" cy="4893647"/>
          </a:xfrm>
          <a:prstGeom prst="rect">
            <a:avLst/>
          </a:prstGeom>
          <a:noFill/>
        </p:spPr>
        <p:txBody>
          <a:bodyPr wrap="square" rtlCol="0">
            <a:spAutoFit/>
          </a:bodyPr>
          <a:lstStyle/>
          <a:p>
            <a:r>
              <a:rPr lang="en-US" sz="2800" dirty="0" smtClean="0">
                <a:solidFill>
                  <a:srgbClr val="FFFFFF"/>
                </a:solidFill>
                <a:latin typeface="Georgia" panose="02040502050405020303" pitchFamily="18" charset="0"/>
              </a:rPr>
              <a:t>Proverbs 3:5,6</a:t>
            </a:r>
          </a:p>
          <a:p>
            <a:endParaRPr lang="en-US" sz="2800" dirty="0">
              <a:solidFill>
                <a:srgbClr val="FFFFFF"/>
              </a:solidFill>
              <a:latin typeface="Georgia" panose="02040502050405020303" pitchFamily="18" charset="0"/>
            </a:endParaRPr>
          </a:p>
          <a:p>
            <a:r>
              <a:rPr lang="en-US" b="1" dirty="0">
                <a:solidFill>
                  <a:srgbClr val="FFFFFF"/>
                </a:solidFill>
                <a:latin typeface="Georgia" panose="02040502050405020303" pitchFamily="18" charset="0"/>
              </a:rPr>
              <a:t>“Trust in the LORD with all your heart, And lean not on your own understanding;</a:t>
            </a:r>
          </a:p>
          <a:p>
            <a:r>
              <a:rPr lang="en-US" b="1" dirty="0" smtClean="0">
                <a:solidFill>
                  <a:srgbClr val="FFFFFF"/>
                </a:solidFill>
                <a:latin typeface="Georgia" panose="02040502050405020303" pitchFamily="18" charset="0"/>
              </a:rPr>
              <a:t>In </a:t>
            </a:r>
            <a:r>
              <a:rPr lang="en-US" b="1" dirty="0">
                <a:solidFill>
                  <a:srgbClr val="FFFFFF"/>
                </a:solidFill>
                <a:latin typeface="Georgia" panose="02040502050405020303" pitchFamily="18" charset="0"/>
              </a:rPr>
              <a:t>all your ways acknowledge Him, And He shall direct your </a:t>
            </a:r>
            <a:r>
              <a:rPr lang="en-US" b="1" dirty="0" smtClean="0">
                <a:solidFill>
                  <a:srgbClr val="FFFFFF"/>
                </a:solidFill>
                <a:latin typeface="Georgia" panose="02040502050405020303" pitchFamily="18" charset="0"/>
              </a:rPr>
              <a:t>paths.</a:t>
            </a:r>
            <a:r>
              <a:rPr lang="en-US" sz="2800" dirty="0" smtClean="0">
                <a:solidFill>
                  <a:srgbClr val="FFFFFF"/>
                </a:solidFill>
                <a:latin typeface="Georgia" panose="02040502050405020303" pitchFamily="18" charset="0"/>
              </a:rPr>
              <a:t>”</a:t>
            </a:r>
            <a:endParaRPr lang="en-US" sz="2800" dirty="0">
              <a:solidFill>
                <a:srgbClr val="FFFFFF"/>
              </a:solidFill>
              <a:latin typeface="Georgia" panose="02040502050405020303" pitchFamily="18" charset="0"/>
            </a:endParaRPr>
          </a:p>
        </p:txBody>
      </p:sp>
    </p:spTree>
    <p:extLst>
      <p:ext uri="{BB962C8B-B14F-4D97-AF65-F5344CB8AC3E}">
        <p14:creationId xmlns:p14="http://schemas.microsoft.com/office/powerpoint/2010/main" val="3368801968"/>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088" y="3317875"/>
            <a:ext cx="5473700" cy="6223000"/>
          </a:xfrm>
          <a:prstGeom prst="rect">
            <a:avLst/>
          </a:prstGeom>
          <a:noFill/>
          <a:ln>
            <a:noFill/>
          </a:ln>
          <a:effectLst>
            <a:outerShdw blurRad="127000" dist="1396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24578" name="Rectangle 2"/>
          <p:cNvSpPr>
            <a:spLocks/>
          </p:cNvSpPr>
          <p:nvPr/>
        </p:nvSpPr>
        <p:spPr bwMode="auto">
          <a:xfrm>
            <a:off x="1816100" y="440034"/>
            <a:ext cx="9036128" cy="923330"/>
          </a:xfrm>
          <a:prstGeom prst="rect">
            <a:avLst/>
          </a:prstGeom>
          <a:noFill/>
          <a:ln>
            <a:noFill/>
          </a:ln>
          <a:effectLst>
            <a:outerShdw blurRad="50800" dist="38100" dir="5459916"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algn="l"/>
            <a:r>
              <a:rPr lang="en-US" sz="6000" b="1" dirty="0">
                <a:solidFill>
                  <a:srgbClr val="000000"/>
                </a:solidFill>
                <a:latin typeface="AR JULIAN" panose="02000000000000000000" pitchFamily="2" charset="0"/>
                <a:ea typeface="ＭＳ Ｐゴシック" charset="0"/>
                <a:cs typeface="Helvetica Neue Bold Condensed" charset="0"/>
              </a:rPr>
              <a:t>What</a:t>
            </a:r>
            <a:r>
              <a:rPr lang="ja-JP" altLang="en-US" sz="6000" b="1" dirty="0">
                <a:solidFill>
                  <a:srgbClr val="000000"/>
                </a:solidFill>
                <a:latin typeface="AR JULIAN" panose="02000000000000000000" pitchFamily="2" charset="0"/>
                <a:ea typeface="ＭＳ Ｐゴシック" charset="0"/>
                <a:cs typeface="Helvetica Neue Bold Condensed" charset="0"/>
              </a:rPr>
              <a:t>’</a:t>
            </a:r>
            <a:r>
              <a:rPr lang="en-US" sz="6000" b="1" dirty="0">
                <a:solidFill>
                  <a:srgbClr val="000000"/>
                </a:solidFill>
                <a:latin typeface="AR JULIAN" panose="02000000000000000000" pitchFamily="2" charset="0"/>
                <a:ea typeface="ＭＳ Ｐゴシック" charset="0"/>
                <a:cs typeface="Helvetica Neue Bold Condensed" charset="0"/>
              </a:rPr>
              <a:t>s Down The Road?</a:t>
            </a:r>
          </a:p>
        </p:txBody>
      </p:sp>
      <p:sp>
        <p:nvSpPr>
          <p:cNvPr id="24579" name="Rectangle 3"/>
          <p:cNvSpPr>
            <a:spLocks/>
          </p:cNvSpPr>
          <p:nvPr/>
        </p:nvSpPr>
        <p:spPr bwMode="auto">
          <a:xfrm>
            <a:off x="507451" y="1524000"/>
            <a:ext cx="10796225" cy="954107"/>
          </a:xfrm>
          <a:prstGeom prst="rect">
            <a:avLst/>
          </a:prstGeom>
          <a:solidFill>
            <a:schemeClr val="accent1"/>
          </a:solidFill>
          <a:ln w="25400" cap="flat">
            <a:solidFill>
              <a:srgbClr val="8C3A38"/>
            </a:solidFill>
            <a:prstDash val="solid"/>
            <a:round/>
            <a:headEnd type="none" w="med" len="med"/>
            <a:tailEnd type="none" w="med" len="med"/>
          </a:ln>
          <a:effectLst>
            <a:outerShdw blurRad="152400" dist="114300" dir="2700000" algn="ctr" rotWithShape="0">
              <a:schemeClr val="bg2">
                <a:alpha val="46999"/>
              </a:schemeClr>
            </a:outerShdw>
          </a:effectLst>
        </p:spPr>
        <p:txBody>
          <a:bodyPr wrap="none" lIns="38100" tIns="38100" rIns="38100" bIns="38100" anchor="ctr">
            <a:spAutoFit/>
          </a:bodyPr>
          <a:lstStyle/>
          <a:p>
            <a:pPr algn="l"/>
            <a:r>
              <a:rPr lang="en-US" sz="5700" dirty="0" smtClean="0">
                <a:solidFill>
                  <a:srgbClr val="FBD5B4"/>
                </a:solidFill>
                <a:latin typeface="Georgia" panose="02040502050405020303" pitchFamily="18" charset="0"/>
                <a:ea typeface="ＭＳ Ｐゴシック" charset="0"/>
                <a:cs typeface="Constantia Bold" charset="0"/>
                <a:sym typeface="Constantia Bold" charset="0"/>
              </a:rPr>
              <a:t>For the Church? Local Churches?</a:t>
            </a:r>
            <a:endParaRPr lang="en-US" sz="5700" dirty="0">
              <a:solidFill>
                <a:srgbClr val="FBD5B4"/>
              </a:solidFill>
              <a:latin typeface="Georgia" panose="02040502050405020303" pitchFamily="18" charset="0"/>
              <a:ea typeface="ＭＳ Ｐゴシック" charset="0"/>
              <a:cs typeface="Constantia Bold" charset="0"/>
              <a:sym typeface="Constantia Bold" charset="0"/>
            </a:endParaRPr>
          </a:p>
        </p:txBody>
      </p:sp>
      <p:sp>
        <p:nvSpPr>
          <p:cNvPr id="24580" name="Rectangle 4"/>
          <p:cNvSpPr>
            <a:spLocks/>
          </p:cNvSpPr>
          <p:nvPr/>
        </p:nvSpPr>
        <p:spPr bwMode="auto">
          <a:xfrm>
            <a:off x="5905564" y="2781785"/>
            <a:ext cx="6678612" cy="6590815"/>
          </a:xfrm>
          <a:prstGeom prst="rect">
            <a:avLst/>
          </a:prstGeom>
          <a:noFill/>
          <a:ln>
            <a:noFill/>
          </a:ln>
          <a:effectLst>
            <a:outerShdw blurRad="152400" dist="76200" dir="5459961" algn="ctr" rotWithShape="0">
              <a:schemeClr val="bg2">
                <a:alpha val="34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38100" tIns="38100" rIns="38100" bIns="38100"/>
          <a:lstStyle/>
          <a:p>
            <a:pPr marL="628650" indent="-628650" algn="l">
              <a:spcBef>
                <a:spcPts val="1700"/>
              </a:spcBef>
              <a:buClr>
                <a:srgbClr val="FF6666"/>
              </a:buClr>
              <a:buSzPct val="100000"/>
              <a:buFont typeface="Wingdings 2" charset="0"/>
              <a:buChar char="è"/>
            </a:pPr>
            <a:r>
              <a:rPr lang="en-US" dirty="0">
                <a:solidFill>
                  <a:srgbClr val="000000"/>
                </a:solidFill>
                <a:latin typeface="Book Antiqua" panose="02040602050305030304" pitchFamily="18" charset="0"/>
                <a:ea typeface="ＭＳ Ｐゴシック" charset="0"/>
                <a:cs typeface="Constantia" charset="0"/>
                <a:sym typeface="Constantia" charset="0"/>
              </a:rPr>
              <a:t>Apostasy is very difficult to recognize in its early stages, (</a:t>
            </a:r>
            <a:r>
              <a:rPr lang="en-US" i="1" dirty="0">
                <a:solidFill>
                  <a:srgbClr val="000000"/>
                </a:solidFill>
                <a:latin typeface="Book Antiqua" panose="02040602050305030304" pitchFamily="18" charset="0"/>
                <a:ea typeface="ＭＳ Ｐゴシック" charset="0"/>
                <a:cs typeface="Constantia" charset="0"/>
                <a:sym typeface="Constantia" charset="0"/>
              </a:rPr>
              <a:t>begins with a change of attitude towards the need for authority</a:t>
            </a:r>
            <a:r>
              <a:rPr lang="en-US" dirty="0">
                <a:solidFill>
                  <a:srgbClr val="000000"/>
                </a:solidFill>
                <a:latin typeface="Book Antiqua" panose="02040602050305030304" pitchFamily="18" charset="0"/>
                <a:ea typeface="ＭＳ Ｐゴシック" charset="0"/>
                <a:cs typeface="Constantia" charset="0"/>
                <a:sym typeface="Constantia" charset="0"/>
              </a:rPr>
              <a:t>)</a:t>
            </a:r>
          </a:p>
          <a:p>
            <a:pPr marL="628650" indent="-628650" algn="l">
              <a:spcBef>
                <a:spcPts val="1700"/>
              </a:spcBef>
              <a:buClr>
                <a:srgbClr val="FF6666"/>
              </a:buClr>
              <a:buSzPct val="100000"/>
              <a:buFont typeface="Wingdings 2" charset="0"/>
              <a:buChar char="è"/>
            </a:pPr>
            <a:r>
              <a:rPr lang="en-US" dirty="0">
                <a:solidFill>
                  <a:srgbClr val="000000"/>
                </a:solidFill>
                <a:latin typeface="Book Antiqua" panose="02040602050305030304" pitchFamily="18" charset="0"/>
                <a:ea typeface="ＭＳ Ｐゴシック" charset="0"/>
                <a:cs typeface="Constantia" charset="0"/>
                <a:sym typeface="Constantia" charset="0"/>
              </a:rPr>
              <a:t>When a congregation begins to move away from God’s word it is very difficult to stop. </a:t>
            </a:r>
          </a:p>
          <a:p>
            <a:pPr marL="628650" indent="-628650" algn="l">
              <a:spcBef>
                <a:spcPts val="1700"/>
              </a:spcBef>
              <a:buClr>
                <a:srgbClr val="FF6666"/>
              </a:buClr>
              <a:buSzPct val="100000"/>
              <a:buFont typeface="Wingdings 2" charset="0"/>
              <a:buChar char="è"/>
            </a:pPr>
            <a:r>
              <a:rPr lang="en-US" dirty="0">
                <a:solidFill>
                  <a:srgbClr val="000000"/>
                </a:solidFill>
                <a:latin typeface="Book Antiqua" panose="02040602050305030304" pitchFamily="18" charset="0"/>
                <a:ea typeface="ＭＳ Ｐゴシック" charset="0"/>
                <a:cs typeface="Constantia" charset="0"/>
                <a:sym typeface="Constantia" charset="0"/>
              </a:rPr>
              <a:t>To practice one unauthorized work will lead to more and more unauthorized actions - </a:t>
            </a:r>
          </a:p>
          <a:p>
            <a:pPr marL="628650" indent="-628650" algn="l">
              <a:spcBef>
                <a:spcPts val="1700"/>
              </a:spcBef>
              <a:buClr>
                <a:srgbClr val="FF6666"/>
              </a:buClr>
              <a:buSzPct val="100000"/>
              <a:buFont typeface="Wingdings 2" charset="0"/>
              <a:buChar char="è"/>
            </a:pPr>
            <a:r>
              <a:rPr lang="en-US" dirty="0">
                <a:solidFill>
                  <a:srgbClr val="000000"/>
                </a:solidFill>
                <a:latin typeface="Book Antiqua" panose="02040602050305030304" pitchFamily="18" charset="0"/>
                <a:ea typeface="ＭＳ Ｐゴシック" charset="0"/>
                <a:cs typeface="Constantia" charset="0"/>
                <a:sym typeface="Constantia" charset="0"/>
              </a:rPr>
              <a:t>The line must be drawn where divine authority ends </a:t>
            </a:r>
            <a:r>
              <a:rPr lang="en-US" dirty="0" smtClean="0">
                <a:solidFill>
                  <a:srgbClr val="000000"/>
                </a:solidFill>
                <a:latin typeface="Book Antiqua" panose="02040602050305030304" pitchFamily="18" charset="0"/>
                <a:ea typeface="ＭＳ Ｐゴシック" charset="0"/>
                <a:cs typeface="Constantia" charset="0"/>
                <a:sym typeface="Constantia" charset="0"/>
              </a:rPr>
              <a:t>-</a:t>
            </a:r>
            <a:endParaRPr lang="en-US" dirty="0">
              <a:solidFill>
                <a:srgbClr val="000000"/>
              </a:solidFill>
              <a:latin typeface="Book Antiqua" panose="02040602050305030304" pitchFamily="18" charset="0"/>
              <a:ea typeface="ＭＳ Ｐゴシック" charset="0"/>
              <a:cs typeface="Constantia" charset="0"/>
              <a:sym typeface="Constantia" charset="0"/>
            </a:endParaRPr>
          </a:p>
        </p:txBody>
      </p:sp>
      <p:sp>
        <p:nvSpPr>
          <p:cNvPr id="2" name="TextBox 1"/>
          <p:cNvSpPr txBox="1"/>
          <p:nvPr/>
        </p:nvSpPr>
        <p:spPr>
          <a:xfrm>
            <a:off x="916432" y="3581400"/>
            <a:ext cx="4572000" cy="4893647"/>
          </a:xfrm>
          <a:prstGeom prst="rect">
            <a:avLst/>
          </a:prstGeom>
          <a:noFill/>
        </p:spPr>
        <p:txBody>
          <a:bodyPr wrap="square" rtlCol="0">
            <a:spAutoFit/>
          </a:bodyPr>
          <a:lstStyle/>
          <a:p>
            <a:r>
              <a:rPr lang="en-US" sz="2800" dirty="0" smtClean="0">
                <a:solidFill>
                  <a:srgbClr val="FFFFFF"/>
                </a:solidFill>
                <a:latin typeface="Georgia" panose="02040502050405020303" pitchFamily="18" charset="0"/>
              </a:rPr>
              <a:t>Proverbs 3:5,6</a:t>
            </a:r>
          </a:p>
          <a:p>
            <a:endParaRPr lang="en-US" sz="2800" dirty="0">
              <a:solidFill>
                <a:srgbClr val="FFFFFF"/>
              </a:solidFill>
              <a:latin typeface="Georgia" panose="02040502050405020303" pitchFamily="18" charset="0"/>
            </a:endParaRPr>
          </a:p>
          <a:p>
            <a:r>
              <a:rPr lang="en-US" b="1" dirty="0">
                <a:solidFill>
                  <a:srgbClr val="FFFFFF"/>
                </a:solidFill>
                <a:latin typeface="Georgia" panose="02040502050405020303" pitchFamily="18" charset="0"/>
              </a:rPr>
              <a:t>“Trust in the LORD with all your heart, And lean not on your own understanding;</a:t>
            </a:r>
          </a:p>
          <a:p>
            <a:r>
              <a:rPr lang="en-US" b="1" dirty="0" smtClean="0">
                <a:solidFill>
                  <a:srgbClr val="FFFFFF"/>
                </a:solidFill>
                <a:latin typeface="Georgia" panose="02040502050405020303" pitchFamily="18" charset="0"/>
              </a:rPr>
              <a:t>In </a:t>
            </a:r>
            <a:r>
              <a:rPr lang="en-US" b="1" dirty="0">
                <a:solidFill>
                  <a:srgbClr val="FFFFFF"/>
                </a:solidFill>
                <a:latin typeface="Georgia" panose="02040502050405020303" pitchFamily="18" charset="0"/>
              </a:rPr>
              <a:t>all your ways acknowledge Him, And He shall direct your </a:t>
            </a:r>
            <a:r>
              <a:rPr lang="en-US" b="1" dirty="0" smtClean="0">
                <a:solidFill>
                  <a:srgbClr val="FFFFFF"/>
                </a:solidFill>
                <a:latin typeface="Georgia" panose="02040502050405020303" pitchFamily="18" charset="0"/>
              </a:rPr>
              <a:t>paths.</a:t>
            </a:r>
            <a:r>
              <a:rPr lang="en-US" sz="2800" dirty="0" smtClean="0">
                <a:solidFill>
                  <a:srgbClr val="FFFFFF"/>
                </a:solidFill>
                <a:latin typeface="Georgia" panose="02040502050405020303" pitchFamily="18" charset="0"/>
              </a:rPr>
              <a:t>”</a:t>
            </a:r>
            <a:endParaRPr lang="en-US" sz="2800" dirty="0">
              <a:solidFill>
                <a:srgbClr val="FFFFFF"/>
              </a:solidFill>
              <a:latin typeface="Georgia" panose="02040502050405020303" pitchFamily="18" charset="0"/>
            </a:endParaRPr>
          </a:p>
        </p:txBody>
      </p:sp>
    </p:spTree>
    <p:extLst>
      <p:ext uri="{BB962C8B-B14F-4D97-AF65-F5344CB8AC3E}">
        <p14:creationId xmlns:p14="http://schemas.microsoft.com/office/powerpoint/2010/main" val="2599361436"/>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p:cNvPicPr>
            <a:picLocks noChangeAspect="1" noChangeArrowheads="1"/>
          </p:cNvPicPr>
          <p:nvPr/>
        </p:nvPicPr>
        <p:blipFill>
          <a:blip r:embed="rId3">
            <a:extLst>
              <a:ext uri="{28A0092B-C50C-407E-A947-70E740481C1C}">
                <a14:useLocalDpi xmlns:a14="http://schemas.microsoft.com/office/drawing/2010/main" val="0"/>
              </a:ext>
            </a:extLst>
          </a:blip>
          <a:srcRect t="15498" r="134"/>
          <a:stretch>
            <a:fillRect/>
          </a:stretch>
        </p:blipFill>
        <p:spPr bwMode="auto">
          <a:xfrm>
            <a:off x="0" y="-33338"/>
            <a:ext cx="13068300" cy="9845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22530" name="Rectangle 2"/>
          <p:cNvSpPr>
            <a:spLocks/>
          </p:cNvSpPr>
          <p:nvPr/>
        </p:nvSpPr>
        <p:spPr bwMode="auto">
          <a:xfrm>
            <a:off x="469900" y="1981200"/>
            <a:ext cx="12052300" cy="3987800"/>
          </a:xfrm>
          <a:prstGeom prst="rect">
            <a:avLst/>
          </a:prstGeom>
          <a:noFill/>
          <a:ln>
            <a:noFill/>
          </a:ln>
          <a:effectLst>
            <a:outerShdw blurRad="101600" dist="76200" dir="5459961"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38100" tIns="38100" rIns="38100" bIns="38100"/>
          <a:lstStyle/>
          <a:p>
            <a:r>
              <a:rPr lang="en-US" sz="4700" b="1" u="sng" dirty="0">
                <a:solidFill>
                  <a:srgbClr val="FFFF00"/>
                </a:solidFill>
                <a:latin typeface="Georgia" panose="02040502050405020303" pitchFamily="18" charset="0"/>
                <a:ea typeface="ＭＳ Ｐゴシック" charset="0"/>
                <a:cs typeface="Charcoal CY" charset="0"/>
                <a:sym typeface="Charcoal CY" charset="0"/>
              </a:rPr>
              <a:t>Proverbs 14:12 </a:t>
            </a:r>
            <a:endParaRPr lang="en-US" sz="4700" b="1" u="sng" dirty="0" smtClean="0">
              <a:solidFill>
                <a:srgbClr val="FFFF00"/>
              </a:solidFill>
              <a:latin typeface="Georgia" panose="02040502050405020303" pitchFamily="18" charset="0"/>
              <a:ea typeface="ＭＳ Ｐゴシック" charset="0"/>
              <a:cs typeface="Charcoal CY" charset="0"/>
              <a:sym typeface="Charcoal CY" charset="0"/>
            </a:endParaRPr>
          </a:p>
          <a:p>
            <a:r>
              <a:rPr lang="en-US" sz="7100" i="1" baseline="31000" dirty="0" smtClean="0">
                <a:solidFill>
                  <a:srgbClr val="FFFFFF"/>
                </a:solidFill>
                <a:latin typeface="Georgia" panose="02040502050405020303" pitchFamily="18" charset="0"/>
                <a:ea typeface="ＭＳ Ｐゴシック" charset="0"/>
                <a:cs typeface="Constantia" charset="0"/>
                <a:sym typeface="Constantia" charset="0"/>
              </a:rPr>
              <a:t>“ </a:t>
            </a:r>
            <a:r>
              <a:rPr lang="en-US" sz="7100" i="1" dirty="0">
                <a:solidFill>
                  <a:srgbClr val="FFFFFF"/>
                </a:solidFill>
                <a:latin typeface="Georgia" panose="02040502050405020303" pitchFamily="18" charset="0"/>
                <a:ea typeface="ＭＳ Ｐゴシック" charset="0"/>
                <a:cs typeface="Constantia" charset="0"/>
                <a:sym typeface="Constantia" charset="0"/>
              </a:rPr>
              <a:t>There is a way that seems right to a man, But its end is the way of death</a:t>
            </a:r>
            <a:r>
              <a:rPr lang="en-US" sz="7100" i="1" dirty="0" smtClean="0">
                <a:solidFill>
                  <a:srgbClr val="FFFFFF"/>
                </a:solidFill>
                <a:latin typeface="Georgia" panose="02040502050405020303" pitchFamily="18" charset="0"/>
                <a:ea typeface="ＭＳ Ｐゴシック" charset="0"/>
                <a:cs typeface="Constantia" charset="0"/>
                <a:sym typeface="Constantia" charset="0"/>
              </a:rPr>
              <a:t>.” </a:t>
            </a:r>
            <a:endParaRPr lang="en-US" sz="7100" i="1" dirty="0">
              <a:solidFill>
                <a:srgbClr val="FFFFFF"/>
              </a:solidFill>
              <a:latin typeface="Georgia" panose="02040502050405020303" pitchFamily="18" charset="0"/>
              <a:ea typeface="ＭＳ Ｐゴシック" charset="0"/>
              <a:cs typeface="Constantia" charset="0"/>
              <a:sym typeface="Constantia" charset="0"/>
            </a:endParaRPr>
          </a:p>
        </p:txBody>
      </p:sp>
      <p:sp>
        <p:nvSpPr>
          <p:cNvPr id="22531" name="Rectangle 3"/>
          <p:cNvSpPr>
            <a:spLocks/>
          </p:cNvSpPr>
          <p:nvPr/>
        </p:nvSpPr>
        <p:spPr bwMode="auto">
          <a:xfrm>
            <a:off x="1816100" y="486201"/>
            <a:ext cx="9850902" cy="830997"/>
          </a:xfrm>
          <a:prstGeom prst="rect">
            <a:avLst/>
          </a:prstGeom>
          <a:solidFill>
            <a:srgbClr val="FFFFFF"/>
          </a:solidFill>
          <a:ln>
            <a:solidFill>
              <a:srgbClr val="FFFF66"/>
            </a:solidFill>
          </a:ln>
          <a:effectLst>
            <a:outerShdw blurRad="50800" dist="38100" dir="5459916" algn="ctr" rotWithShape="0">
              <a:schemeClr val="bg2">
                <a:alpha val="74998"/>
              </a:schemeClr>
            </a:outerShdw>
          </a:effectLst>
          <a:extLst/>
        </p:spPr>
        <p:txBody>
          <a:bodyPr wrap="none" lIns="0" tIns="0" rIns="0" bIns="0" anchor="ctr">
            <a:spAutoFit/>
          </a:bodyPr>
          <a:lstStyle/>
          <a:p>
            <a:pPr algn="l"/>
            <a:r>
              <a:rPr lang="en-US" sz="5400" cap="small" dirty="0">
                <a:solidFill>
                  <a:schemeClr val="bg2"/>
                </a:solidFill>
                <a:latin typeface="Elephant" panose="02020904090505020303" pitchFamily="18" charset="0"/>
                <a:ea typeface="ＭＳ Ｐゴシック" charset="0"/>
                <a:cs typeface="Helvetica Neue Bold Condensed" charset="0"/>
              </a:rPr>
              <a:t>What</a:t>
            </a:r>
            <a:r>
              <a:rPr lang="ja-JP" altLang="en-US" sz="5400" cap="small" dirty="0">
                <a:solidFill>
                  <a:schemeClr val="bg2"/>
                </a:solidFill>
                <a:latin typeface="Elephant" panose="02020904090505020303" pitchFamily="18" charset="0"/>
                <a:ea typeface="ＭＳ Ｐゴシック" charset="0"/>
                <a:cs typeface="Helvetica Neue Bold Condensed" charset="0"/>
              </a:rPr>
              <a:t>’</a:t>
            </a:r>
            <a:r>
              <a:rPr lang="en-US" sz="5400" cap="small" dirty="0">
                <a:solidFill>
                  <a:schemeClr val="bg2"/>
                </a:solidFill>
                <a:latin typeface="Elephant" panose="02020904090505020303" pitchFamily="18" charset="0"/>
                <a:ea typeface="ＭＳ Ｐゴシック" charset="0"/>
                <a:cs typeface="Helvetica Neue Bold Condensed" charset="0"/>
              </a:rPr>
              <a:t>s Down The Road?</a:t>
            </a:r>
          </a:p>
        </p:txBody>
      </p:sp>
    </p:spTree>
  </p:cSld>
  <p:clrMapOvr>
    <a:masterClrMapping/>
  </p:clrMapOvr>
  <p:transition spd="med">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006388"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37890" name="Text Box 2"/>
          <p:cNvSpPr txBox="1">
            <a:spLocks noChangeArrowheads="1"/>
          </p:cNvSpPr>
          <p:nvPr/>
        </p:nvSpPr>
        <p:spPr bwMode="auto">
          <a:xfrm>
            <a:off x="11303000" y="0"/>
            <a:ext cx="36830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Helvetica Neue Bold Condensed" charset="0"/>
                <a:ea typeface="ＭＳ Ｐゴシック" charset="0"/>
              </a:defRPr>
            </a:lvl1pPr>
            <a:lvl2pPr algn="l">
              <a:defRPr sz="1200">
                <a:solidFill>
                  <a:schemeClr val="tx1"/>
                </a:solidFill>
                <a:latin typeface="Helvetica Neue Bold Condensed" charset="0"/>
                <a:ea typeface="ＭＳ Ｐゴシック" charset="0"/>
              </a:defRPr>
            </a:lvl2pPr>
            <a:lvl3pPr algn="l">
              <a:defRPr sz="1200">
                <a:solidFill>
                  <a:schemeClr val="tx1"/>
                </a:solidFill>
                <a:latin typeface="Helvetica Neue Bold Condensed" charset="0"/>
                <a:ea typeface="ＭＳ Ｐゴシック" charset="0"/>
              </a:defRPr>
            </a:lvl3pPr>
            <a:lvl4pPr algn="l">
              <a:defRPr sz="1200">
                <a:solidFill>
                  <a:schemeClr val="tx1"/>
                </a:solidFill>
                <a:latin typeface="Helvetica Neue Bold Condensed" charset="0"/>
                <a:ea typeface="ＭＳ Ｐゴシック" charset="0"/>
              </a:defRPr>
            </a:lvl4pPr>
            <a:lvl5pPr algn="l">
              <a:defRPr sz="1200">
                <a:solidFill>
                  <a:schemeClr val="tx1"/>
                </a:solidFill>
                <a:latin typeface="Helvetica Neue Bold Condensed" charset="0"/>
                <a:ea typeface="ＭＳ Ｐゴシック" charset="0"/>
              </a:defRPr>
            </a:lvl5pPr>
            <a:lvl6pPr fontAlgn="base">
              <a:spcBef>
                <a:spcPct val="0"/>
              </a:spcBef>
              <a:spcAft>
                <a:spcPct val="0"/>
              </a:spcAft>
              <a:defRPr sz="1200">
                <a:solidFill>
                  <a:schemeClr val="tx1"/>
                </a:solidFill>
                <a:latin typeface="Helvetica Neue Bold Condensed" charset="0"/>
                <a:ea typeface="ＭＳ Ｐゴシック" charset="0"/>
              </a:defRPr>
            </a:lvl6pPr>
            <a:lvl7pPr fontAlgn="base">
              <a:spcBef>
                <a:spcPct val="0"/>
              </a:spcBef>
              <a:spcAft>
                <a:spcPct val="0"/>
              </a:spcAft>
              <a:defRPr sz="1200">
                <a:solidFill>
                  <a:schemeClr val="tx1"/>
                </a:solidFill>
                <a:latin typeface="Helvetica Neue Bold Condensed" charset="0"/>
                <a:ea typeface="ＭＳ Ｐゴシック" charset="0"/>
              </a:defRPr>
            </a:lvl7pPr>
            <a:lvl8pPr fontAlgn="base">
              <a:spcBef>
                <a:spcPct val="0"/>
              </a:spcBef>
              <a:spcAft>
                <a:spcPct val="0"/>
              </a:spcAft>
              <a:defRPr sz="1200">
                <a:solidFill>
                  <a:schemeClr val="tx1"/>
                </a:solidFill>
                <a:latin typeface="Helvetica Neue Bold Condensed" charset="0"/>
                <a:ea typeface="ＭＳ Ｐゴシック" charset="0"/>
              </a:defRPr>
            </a:lvl8pPr>
            <a:lvl9pPr fontAlgn="base">
              <a:spcBef>
                <a:spcPct val="0"/>
              </a:spcBef>
              <a:spcAft>
                <a:spcPct val="0"/>
              </a:spcAft>
              <a:defRPr sz="1200">
                <a:solidFill>
                  <a:schemeClr val="tx1"/>
                </a:solidFill>
                <a:latin typeface="Helvetica Neue Bold Condensed" charset="0"/>
                <a:ea typeface="ＭＳ Ｐゴシック" charset="0"/>
              </a:defRPr>
            </a:lvl9pPr>
          </a:lstStyle>
          <a:p>
            <a:pPr algn="ctr"/>
            <a:fld id="{A4630840-4B6F-EE44-89E3-F75D3257C1EF}" type="slidenum">
              <a:rPr lang="en-US" sz="1800">
                <a:latin typeface="Arial" charset="0"/>
                <a:cs typeface="Arial" charset="0"/>
                <a:sym typeface="Arial" charset="0"/>
              </a:rPr>
              <a:pPr algn="ctr"/>
              <a:t>20</a:t>
            </a:fld>
            <a:endParaRPr lang="en-US" sz="1800">
              <a:latin typeface="Arial" charset="0"/>
              <a:cs typeface="Arial" charset="0"/>
              <a:sym typeface="Arial" charset="0"/>
            </a:endParaRPr>
          </a:p>
        </p:txBody>
      </p:sp>
      <p:sp>
        <p:nvSpPr>
          <p:cNvPr id="37891" name="Rectangle 3"/>
          <p:cNvSpPr>
            <a:spLocks/>
          </p:cNvSpPr>
          <p:nvPr/>
        </p:nvSpPr>
        <p:spPr bwMode="auto">
          <a:xfrm>
            <a:off x="0" y="9321800"/>
            <a:ext cx="5003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57799" bIns="0"/>
          <a:lstStyle/>
          <a:p>
            <a:pPr marL="57150" algn="l"/>
            <a:r>
              <a:rPr lang="en-US" sz="1800">
                <a:solidFill>
                  <a:schemeClr val="tx1"/>
                </a:solidFill>
                <a:latin typeface="Lucida Grande" charset="0"/>
                <a:ea typeface="ＭＳ Ｐゴシック" charset="0"/>
                <a:cs typeface="Lucida Grande" charset="0"/>
                <a:sym typeface="Lucida Grande" charset="0"/>
              </a:rPr>
              <a:t>Don McClain</a:t>
            </a:r>
          </a:p>
        </p:txBody>
      </p:sp>
      <p:sp>
        <p:nvSpPr>
          <p:cNvPr id="37892" name="Rectangle 4"/>
          <p:cNvSpPr>
            <a:spLocks/>
          </p:cNvSpPr>
          <p:nvPr/>
        </p:nvSpPr>
        <p:spPr bwMode="auto">
          <a:xfrm>
            <a:off x="9969500" y="0"/>
            <a:ext cx="30480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57799" bIns="0"/>
          <a:lstStyle/>
          <a:p>
            <a:pPr marL="57150" algn="r"/>
            <a:r>
              <a:rPr lang="en-US" sz="1800">
                <a:solidFill>
                  <a:schemeClr val="tx1"/>
                </a:solidFill>
                <a:latin typeface="Arial" charset="0"/>
                <a:ea typeface="ＭＳ Ｐゴシック" charset="0"/>
                <a:cs typeface="Arial" charset="0"/>
                <a:sym typeface="Arial" charset="0"/>
              </a:rPr>
              <a:t>22</a:t>
            </a:r>
          </a:p>
        </p:txBody>
      </p:sp>
      <p:pic>
        <p:nvPicPr>
          <p:cNvPr id="37893" name="Picture 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004800" cy="973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Tree>
  </p:cSld>
  <p:clrMapOvr>
    <a:masterClrMapping/>
  </p:clrMapOvr>
  <p:transition spd="med">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p:cNvPicPr>
            <a:picLocks noChangeAspect="1" noChangeArrowheads="1"/>
          </p:cNvPicPr>
          <p:nvPr/>
        </p:nvPicPr>
        <p:blipFill>
          <a:blip r:embed="rId3">
            <a:extLst>
              <a:ext uri="{28A0092B-C50C-407E-A947-70E740481C1C}">
                <a14:useLocalDpi xmlns:a14="http://schemas.microsoft.com/office/drawing/2010/main" val="0"/>
              </a:ext>
            </a:extLst>
          </a:blip>
          <a:srcRect t="15498" r="134"/>
          <a:stretch>
            <a:fillRect/>
          </a:stretch>
        </p:blipFill>
        <p:spPr bwMode="auto">
          <a:xfrm>
            <a:off x="0" y="-33338"/>
            <a:ext cx="13068300" cy="9845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22531" name="Rectangle 3"/>
          <p:cNvSpPr>
            <a:spLocks/>
          </p:cNvSpPr>
          <p:nvPr/>
        </p:nvSpPr>
        <p:spPr bwMode="auto">
          <a:xfrm>
            <a:off x="1816100" y="486201"/>
            <a:ext cx="9850902" cy="830997"/>
          </a:xfrm>
          <a:prstGeom prst="rect">
            <a:avLst/>
          </a:prstGeom>
          <a:solidFill>
            <a:srgbClr val="FFFFFF"/>
          </a:solidFill>
          <a:ln>
            <a:solidFill>
              <a:srgbClr val="FFFF66"/>
            </a:solidFill>
          </a:ln>
          <a:effectLst>
            <a:outerShdw blurRad="50800" dist="38100" dir="5459916" algn="ctr" rotWithShape="0">
              <a:schemeClr val="bg2">
                <a:alpha val="74998"/>
              </a:schemeClr>
            </a:outerShdw>
          </a:effectLst>
          <a:extLst/>
        </p:spPr>
        <p:txBody>
          <a:bodyPr wrap="none" lIns="0" tIns="0" rIns="0" bIns="0" anchor="ctr">
            <a:spAutoFit/>
          </a:bodyPr>
          <a:lstStyle/>
          <a:p>
            <a:pPr algn="l"/>
            <a:r>
              <a:rPr lang="en-US" sz="5400" cap="small" dirty="0">
                <a:solidFill>
                  <a:srgbClr val="000000"/>
                </a:solidFill>
                <a:latin typeface="Elephant" panose="02020904090505020303" pitchFamily="18" charset="0"/>
                <a:ea typeface="ＭＳ Ｐゴシック" charset="0"/>
                <a:cs typeface="Helvetica Neue Bold Condensed" charset="0"/>
              </a:rPr>
              <a:t>What</a:t>
            </a:r>
            <a:r>
              <a:rPr lang="ja-JP" altLang="en-US" sz="5400" cap="small" dirty="0">
                <a:solidFill>
                  <a:srgbClr val="000000"/>
                </a:solidFill>
                <a:latin typeface="Elephant" panose="02020904090505020303" pitchFamily="18" charset="0"/>
                <a:ea typeface="ＭＳ Ｐゴシック" charset="0"/>
                <a:cs typeface="Helvetica Neue Bold Condensed" charset="0"/>
              </a:rPr>
              <a:t>’</a:t>
            </a:r>
            <a:r>
              <a:rPr lang="en-US" sz="5400" cap="small" dirty="0">
                <a:solidFill>
                  <a:srgbClr val="000000"/>
                </a:solidFill>
                <a:latin typeface="Elephant" panose="02020904090505020303" pitchFamily="18" charset="0"/>
                <a:ea typeface="ＭＳ Ｐゴシック" charset="0"/>
                <a:cs typeface="Helvetica Neue Bold Condensed" charset="0"/>
              </a:rPr>
              <a:t>s Down The Road?</a:t>
            </a:r>
          </a:p>
        </p:txBody>
      </p:sp>
      <p:sp>
        <p:nvSpPr>
          <p:cNvPr id="2" name="TextBox 1"/>
          <p:cNvSpPr txBox="1"/>
          <p:nvPr/>
        </p:nvSpPr>
        <p:spPr>
          <a:xfrm>
            <a:off x="1731401" y="1752600"/>
            <a:ext cx="10020300" cy="7232749"/>
          </a:xfrm>
          <a:prstGeom prst="rect">
            <a:avLst/>
          </a:prstGeom>
          <a:noFill/>
        </p:spPr>
        <p:txBody>
          <a:bodyPr wrap="square" rtlCol="0">
            <a:spAutoFit/>
          </a:bodyPr>
          <a:lstStyle/>
          <a:p>
            <a:r>
              <a:rPr lang="en-US" sz="4800" b="1" dirty="0" smtClean="0">
                <a:solidFill>
                  <a:srgbClr val="FFFF00"/>
                </a:solidFill>
                <a:latin typeface="Elephant" panose="02020904090505020303" pitchFamily="18" charset="0"/>
              </a:rPr>
              <a:t>A Hundred Years From Now</a:t>
            </a:r>
          </a:p>
          <a:p>
            <a:endParaRPr lang="en-US" dirty="0"/>
          </a:p>
          <a:p>
            <a:r>
              <a:rPr lang="en-US" i="1" dirty="0">
                <a:solidFill>
                  <a:srgbClr val="FFFFFF"/>
                </a:solidFill>
                <a:latin typeface="Georgia" panose="02040502050405020303" pitchFamily="18" charset="0"/>
              </a:rPr>
              <a:t>A Hundred Years From Now, Tell me, friend, what will it matter, </a:t>
            </a:r>
          </a:p>
          <a:p>
            <a:r>
              <a:rPr lang="en-US" i="1" dirty="0">
                <a:solidFill>
                  <a:srgbClr val="FFFFFF"/>
                </a:solidFill>
                <a:latin typeface="Georgia" panose="02040502050405020303" pitchFamily="18" charset="0"/>
              </a:rPr>
              <a:t>Say, a hundred years from now, If you owned ten thousand acres, Or just one old broken plough</a:t>
            </a:r>
            <a:r>
              <a:rPr lang="en-US" i="1" dirty="0" smtClean="0">
                <a:solidFill>
                  <a:srgbClr val="FFFFFF"/>
                </a:solidFill>
                <a:latin typeface="Georgia" panose="02040502050405020303" pitchFamily="18" charset="0"/>
              </a:rPr>
              <a:t>, if </a:t>
            </a:r>
            <a:r>
              <a:rPr lang="en-US" i="1" dirty="0">
                <a:solidFill>
                  <a:srgbClr val="FFFFFF"/>
                </a:solidFill>
                <a:latin typeface="Georgia" panose="02040502050405020303" pitchFamily="18" charset="0"/>
              </a:rPr>
              <a:t>you bought your suits in Paris, And your shoes in Italy, Or your clothes were made in patches, Like the bed quilts used to be</a:t>
            </a:r>
            <a:r>
              <a:rPr lang="en-US" i="1" dirty="0" smtClean="0">
                <a:solidFill>
                  <a:srgbClr val="FFFFFF"/>
                </a:solidFill>
                <a:latin typeface="Georgia" panose="02040502050405020303" pitchFamily="18" charset="0"/>
              </a:rPr>
              <a:t>? But </a:t>
            </a:r>
            <a:r>
              <a:rPr lang="en-US" i="1" dirty="0">
                <a:solidFill>
                  <a:srgbClr val="FFFFFF"/>
                </a:solidFill>
                <a:latin typeface="Georgia" panose="02040502050405020303" pitchFamily="18" charset="0"/>
              </a:rPr>
              <a:t>there's more to life than </a:t>
            </a:r>
            <a:r>
              <a:rPr lang="en-US" i="1" dirty="0" err="1">
                <a:solidFill>
                  <a:srgbClr val="FFFFFF"/>
                </a:solidFill>
                <a:latin typeface="Georgia" panose="02040502050405020303" pitchFamily="18" charset="0"/>
              </a:rPr>
              <a:t>livin</a:t>
            </a:r>
            <a:r>
              <a:rPr lang="en-US" i="1" dirty="0">
                <a:solidFill>
                  <a:srgbClr val="FFFFFF"/>
                </a:solidFill>
                <a:latin typeface="Georgia" panose="02040502050405020303" pitchFamily="18" charset="0"/>
              </a:rPr>
              <a:t>', More for those who will believe</a:t>
            </a:r>
            <a:r>
              <a:rPr lang="en-US" i="1" dirty="0" smtClean="0">
                <a:solidFill>
                  <a:srgbClr val="FFFFFF"/>
                </a:solidFill>
                <a:latin typeface="Georgia" panose="02040502050405020303" pitchFamily="18" charset="0"/>
              </a:rPr>
              <a:t>. </a:t>
            </a:r>
            <a:r>
              <a:rPr lang="en-US" i="1" dirty="0">
                <a:solidFill>
                  <a:srgbClr val="FFFFFF"/>
                </a:solidFill>
                <a:latin typeface="Georgia" panose="02040502050405020303" pitchFamily="18" charset="0"/>
              </a:rPr>
              <a:t>More store laid up in Heaven, If the Saviour we receive</a:t>
            </a:r>
            <a:r>
              <a:rPr lang="en-US" i="1" dirty="0" smtClean="0">
                <a:solidFill>
                  <a:srgbClr val="FFFFFF"/>
                </a:solidFill>
                <a:latin typeface="Georgia" panose="02040502050405020303" pitchFamily="18" charset="0"/>
              </a:rPr>
              <a:t>. Whether </a:t>
            </a:r>
            <a:r>
              <a:rPr lang="en-US" i="1" dirty="0">
                <a:solidFill>
                  <a:srgbClr val="FFFFFF"/>
                </a:solidFill>
                <a:latin typeface="Georgia" panose="02040502050405020303" pitchFamily="18" charset="0"/>
              </a:rPr>
              <a:t>we are lost forever, Or to Jesus here we bow. This is what will make the difference, In a hundred years from now.</a:t>
            </a:r>
            <a:endParaRPr lang="en-US" i="1" dirty="0" smtClean="0">
              <a:solidFill>
                <a:srgbClr val="FFFFFF"/>
              </a:solidFill>
              <a:latin typeface="Georgia" panose="02040502050405020303" pitchFamily="18" charset="0"/>
            </a:endParaRPr>
          </a:p>
        </p:txBody>
      </p:sp>
    </p:spTree>
    <p:extLst>
      <p:ext uri="{BB962C8B-B14F-4D97-AF65-F5344CB8AC3E}">
        <p14:creationId xmlns:p14="http://schemas.microsoft.com/office/powerpoint/2010/main" val="827632898"/>
      </p:ext>
    </p:extLst>
  </p:cSld>
  <p:clrMapOvr>
    <a:masterClrMapping/>
  </p:clrMapOvr>
  <p:transition spd="med">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088" y="3317875"/>
            <a:ext cx="5473700" cy="6223000"/>
          </a:xfrm>
          <a:prstGeom prst="rect">
            <a:avLst/>
          </a:prstGeom>
          <a:noFill/>
          <a:ln>
            <a:noFill/>
          </a:ln>
          <a:effectLst>
            <a:outerShdw blurRad="127000" dist="1396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24578" name="Rectangle 2"/>
          <p:cNvSpPr>
            <a:spLocks/>
          </p:cNvSpPr>
          <p:nvPr/>
        </p:nvSpPr>
        <p:spPr bwMode="auto">
          <a:xfrm>
            <a:off x="1816100" y="440034"/>
            <a:ext cx="9036128" cy="923330"/>
          </a:xfrm>
          <a:prstGeom prst="rect">
            <a:avLst/>
          </a:prstGeom>
          <a:noFill/>
          <a:ln>
            <a:noFill/>
          </a:ln>
          <a:effectLst>
            <a:outerShdw blurRad="50800" dist="38100" dir="5459916"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algn="l"/>
            <a:r>
              <a:rPr lang="en-US" sz="6000" b="1" dirty="0">
                <a:solidFill>
                  <a:srgbClr val="000000"/>
                </a:solidFill>
                <a:latin typeface="AR JULIAN" panose="02000000000000000000" pitchFamily="2" charset="0"/>
                <a:ea typeface="ＭＳ Ｐゴシック" charset="0"/>
                <a:cs typeface="Helvetica Neue Bold Condensed" charset="0"/>
              </a:rPr>
              <a:t>What</a:t>
            </a:r>
            <a:r>
              <a:rPr lang="ja-JP" altLang="en-US" sz="6000" b="1" dirty="0">
                <a:solidFill>
                  <a:srgbClr val="000000"/>
                </a:solidFill>
                <a:latin typeface="AR JULIAN" panose="02000000000000000000" pitchFamily="2" charset="0"/>
                <a:ea typeface="ＭＳ Ｐゴシック" charset="0"/>
                <a:cs typeface="Helvetica Neue Bold Condensed" charset="0"/>
              </a:rPr>
              <a:t>’</a:t>
            </a:r>
            <a:r>
              <a:rPr lang="en-US" sz="6000" b="1" dirty="0">
                <a:solidFill>
                  <a:srgbClr val="000000"/>
                </a:solidFill>
                <a:latin typeface="AR JULIAN" panose="02000000000000000000" pitchFamily="2" charset="0"/>
                <a:ea typeface="ＭＳ Ｐゴシック" charset="0"/>
                <a:cs typeface="Helvetica Neue Bold Condensed" charset="0"/>
              </a:rPr>
              <a:t>s Down The Road?</a:t>
            </a:r>
          </a:p>
        </p:txBody>
      </p:sp>
      <p:sp>
        <p:nvSpPr>
          <p:cNvPr id="24579" name="Rectangle 3"/>
          <p:cNvSpPr>
            <a:spLocks/>
          </p:cNvSpPr>
          <p:nvPr/>
        </p:nvSpPr>
        <p:spPr bwMode="auto">
          <a:xfrm>
            <a:off x="653923" y="1600200"/>
            <a:ext cx="11360482" cy="954107"/>
          </a:xfrm>
          <a:prstGeom prst="rect">
            <a:avLst/>
          </a:prstGeom>
          <a:solidFill>
            <a:schemeClr val="accent1"/>
          </a:solidFill>
          <a:ln w="25400" cap="flat">
            <a:solidFill>
              <a:srgbClr val="8C3A38"/>
            </a:solidFill>
            <a:prstDash val="solid"/>
            <a:round/>
            <a:headEnd type="none" w="med" len="med"/>
            <a:tailEnd type="none" w="med" len="med"/>
          </a:ln>
          <a:effectLst>
            <a:outerShdw blurRad="152400" dist="114300" dir="2700000" algn="ctr" rotWithShape="0">
              <a:schemeClr val="bg2">
                <a:alpha val="46999"/>
              </a:schemeClr>
            </a:outerShdw>
          </a:effectLst>
        </p:spPr>
        <p:txBody>
          <a:bodyPr wrap="none" lIns="38100" tIns="38100" rIns="38100" bIns="38100" anchor="ctr">
            <a:spAutoFit/>
          </a:bodyPr>
          <a:lstStyle/>
          <a:p>
            <a:pPr algn="l"/>
            <a:r>
              <a:rPr lang="en-US" sz="5700" dirty="0" smtClean="0">
                <a:solidFill>
                  <a:srgbClr val="FBD5B4"/>
                </a:solidFill>
                <a:latin typeface="Georgia" panose="02040502050405020303" pitchFamily="18" charset="0"/>
                <a:ea typeface="ＭＳ Ｐゴシック" charset="0"/>
                <a:cs typeface="Constantia Bold" charset="0"/>
                <a:sym typeface="Constantia Bold" charset="0"/>
              </a:rPr>
              <a:t>Depends On Which Road One’s On</a:t>
            </a:r>
            <a:endParaRPr lang="en-US" sz="5700" dirty="0">
              <a:solidFill>
                <a:srgbClr val="FBD5B4"/>
              </a:solidFill>
              <a:latin typeface="Georgia" panose="02040502050405020303" pitchFamily="18" charset="0"/>
              <a:ea typeface="ＭＳ Ｐゴシック" charset="0"/>
              <a:cs typeface="Constantia Bold" charset="0"/>
              <a:sym typeface="Constantia Bold" charset="0"/>
            </a:endParaRPr>
          </a:p>
        </p:txBody>
      </p:sp>
      <p:sp>
        <p:nvSpPr>
          <p:cNvPr id="24580" name="Rectangle 4"/>
          <p:cNvSpPr>
            <a:spLocks/>
          </p:cNvSpPr>
          <p:nvPr/>
        </p:nvSpPr>
        <p:spPr bwMode="auto">
          <a:xfrm>
            <a:off x="6159500" y="3047999"/>
            <a:ext cx="6438900" cy="6492875"/>
          </a:xfrm>
          <a:prstGeom prst="rect">
            <a:avLst/>
          </a:prstGeom>
          <a:noFill/>
          <a:ln>
            <a:noFill/>
          </a:ln>
          <a:effectLst>
            <a:outerShdw blurRad="152400" dist="76200" dir="5459961" algn="ctr" rotWithShape="0">
              <a:schemeClr val="bg2">
                <a:alpha val="34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38100" tIns="38100" rIns="38100" bIns="38100"/>
          <a:lstStyle/>
          <a:p>
            <a:pPr marL="628650" indent="-628650" algn="l">
              <a:spcBef>
                <a:spcPts val="1700"/>
              </a:spcBef>
              <a:buClr>
                <a:srgbClr val="FF6666"/>
              </a:buClr>
              <a:buSzPct val="100000"/>
              <a:buFont typeface="Wingdings 2" charset="0"/>
              <a:buChar char="è"/>
            </a:pPr>
            <a:r>
              <a:rPr lang="en-US" sz="3600" dirty="0">
                <a:solidFill>
                  <a:srgbClr val="000000"/>
                </a:solidFill>
                <a:latin typeface="Book Antiqua" panose="02040602050305030304" pitchFamily="18" charset="0"/>
                <a:ea typeface="ＭＳ Ｐゴシック" charset="0"/>
                <a:cs typeface="Constantia" charset="0"/>
                <a:sym typeface="Constantia" charset="0"/>
              </a:rPr>
              <a:t>The road we choose will have both temporal </a:t>
            </a:r>
            <a:r>
              <a:rPr lang="en-US" sz="3600" dirty="0" smtClean="0">
                <a:solidFill>
                  <a:srgbClr val="000000"/>
                </a:solidFill>
                <a:latin typeface="Book Antiqua" panose="02040602050305030304" pitchFamily="18" charset="0"/>
                <a:ea typeface="ＭＳ Ｐゴシック" charset="0"/>
                <a:cs typeface="Constantia" charset="0"/>
                <a:sym typeface="Constantia" charset="0"/>
              </a:rPr>
              <a:t>and </a:t>
            </a:r>
            <a:r>
              <a:rPr lang="en-US" sz="3600" dirty="0">
                <a:solidFill>
                  <a:srgbClr val="000000"/>
                </a:solidFill>
                <a:latin typeface="Book Antiqua" panose="02040602050305030304" pitchFamily="18" charset="0"/>
                <a:ea typeface="ＭＳ Ｐゴシック" charset="0"/>
                <a:cs typeface="Constantia" charset="0"/>
                <a:sym typeface="Constantia" charset="0"/>
              </a:rPr>
              <a:t>eternal </a:t>
            </a:r>
            <a:r>
              <a:rPr lang="en-US" sz="3600" b="1" dirty="0">
                <a:solidFill>
                  <a:srgbClr val="000000"/>
                </a:solidFill>
                <a:latin typeface="Elephant" panose="02020904090505020303" pitchFamily="18" charset="0"/>
                <a:ea typeface="ＭＳ Ｐゴシック" charset="0"/>
                <a:cs typeface="Constantia" charset="0"/>
                <a:sym typeface="Constantia" charset="0"/>
              </a:rPr>
              <a:t>consequences</a:t>
            </a:r>
            <a:r>
              <a:rPr lang="en-US" sz="3600" dirty="0">
                <a:solidFill>
                  <a:srgbClr val="000000"/>
                </a:solidFill>
                <a:latin typeface="Book Antiqua" panose="02040602050305030304" pitchFamily="18" charset="0"/>
                <a:ea typeface="ＭＳ Ｐゴシック" charset="0"/>
                <a:cs typeface="Constantia" charset="0"/>
                <a:sym typeface="Constantia" charset="0"/>
              </a:rPr>
              <a:t>! - </a:t>
            </a:r>
            <a:r>
              <a:rPr lang="en-US" sz="3600" b="1" dirty="0" smtClean="0">
                <a:solidFill>
                  <a:srgbClr val="0000FF"/>
                </a:solidFill>
                <a:latin typeface="Georgia" panose="02040502050405020303" pitchFamily="18" charset="0"/>
                <a:ea typeface="ＭＳ Ｐゴシック" charset="0"/>
                <a:cs typeface="Constantia" charset="0"/>
                <a:sym typeface="Constantia" charset="0"/>
              </a:rPr>
              <a:t>Deuteronomy </a:t>
            </a:r>
            <a:r>
              <a:rPr lang="en-US" sz="3600" b="1" dirty="0">
                <a:solidFill>
                  <a:srgbClr val="0000FF"/>
                </a:solidFill>
                <a:latin typeface="Georgia" panose="02040502050405020303" pitchFamily="18" charset="0"/>
                <a:ea typeface="ＭＳ Ｐゴシック" charset="0"/>
                <a:cs typeface="Constantia" charset="0"/>
                <a:sym typeface="Constantia" charset="0"/>
              </a:rPr>
              <a:t>30:11-20; </a:t>
            </a:r>
            <a:r>
              <a:rPr lang="en-US" sz="3600" b="1" dirty="0" smtClean="0">
                <a:solidFill>
                  <a:srgbClr val="0000FF"/>
                </a:solidFill>
                <a:latin typeface="Georgia" panose="02040502050405020303" pitchFamily="18" charset="0"/>
                <a:ea typeface="ＭＳ Ｐゴシック" charset="0"/>
                <a:cs typeface="Constantia" charset="0"/>
                <a:sym typeface="Constantia" charset="0"/>
              </a:rPr>
              <a:t>Jeremiah </a:t>
            </a:r>
            <a:r>
              <a:rPr lang="en-US" sz="3600" b="1" dirty="0">
                <a:solidFill>
                  <a:srgbClr val="0000FF"/>
                </a:solidFill>
                <a:latin typeface="Georgia" panose="02040502050405020303" pitchFamily="18" charset="0"/>
                <a:ea typeface="ＭＳ Ｐゴシック" charset="0"/>
                <a:cs typeface="Constantia" charset="0"/>
                <a:sym typeface="Constantia" charset="0"/>
              </a:rPr>
              <a:t>6:16; </a:t>
            </a:r>
            <a:r>
              <a:rPr lang="en-US" sz="3600" b="1" dirty="0" smtClean="0">
                <a:solidFill>
                  <a:srgbClr val="0000FF"/>
                </a:solidFill>
                <a:latin typeface="Georgia" panose="02040502050405020303" pitchFamily="18" charset="0"/>
                <a:ea typeface="ＭＳ Ｐゴシック" charset="0"/>
                <a:cs typeface="Constantia" charset="0"/>
                <a:sym typeface="Constantia" charset="0"/>
              </a:rPr>
              <a:t>                            Ezekiel </a:t>
            </a:r>
            <a:r>
              <a:rPr lang="en-US" sz="3600" b="1" dirty="0">
                <a:solidFill>
                  <a:srgbClr val="0000FF"/>
                </a:solidFill>
                <a:latin typeface="Georgia" panose="02040502050405020303" pitchFamily="18" charset="0"/>
                <a:ea typeface="ＭＳ Ｐゴシック" charset="0"/>
                <a:cs typeface="Constantia" charset="0"/>
                <a:sym typeface="Constantia" charset="0"/>
              </a:rPr>
              <a:t>18:20-32; </a:t>
            </a:r>
            <a:r>
              <a:rPr lang="en-US" sz="3600" b="1" dirty="0" smtClean="0">
                <a:solidFill>
                  <a:srgbClr val="0000FF"/>
                </a:solidFill>
                <a:latin typeface="Georgia" panose="02040502050405020303" pitchFamily="18" charset="0"/>
                <a:ea typeface="ＭＳ Ｐゴシック" charset="0"/>
                <a:cs typeface="Constantia" charset="0"/>
                <a:sym typeface="Constantia" charset="0"/>
              </a:rPr>
              <a:t>                         Matthew </a:t>
            </a:r>
            <a:r>
              <a:rPr lang="en-US" sz="3600" b="1" dirty="0">
                <a:solidFill>
                  <a:srgbClr val="0000FF"/>
                </a:solidFill>
                <a:latin typeface="Georgia" panose="02040502050405020303" pitchFamily="18" charset="0"/>
                <a:ea typeface="ＭＳ Ｐゴシック" charset="0"/>
                <a:cs typeface="Constantia" charset="0"/>
                <a:sym typeface="Constantia" charset="0"/>
              </a:rPr>
              <a:t>7:13,14; </a:t>
            </a:r>
            <a:r>
              <a:rPr lang="en-US" sz="3600" b="1" dirty="0" smtClean="0">
                <a:solidFill>
                  <a:srgbClr val="0000FF"/>
                </a:solidFill>
                <a:latin typeface="Georgia" panose="02040502050405020303" pitchFamily="18" charset="0"/>
                <a:ea typeface="ＭＳ Ｐゴシック" charset="0"/>
                <a:cs typeface="Constantia" charset="0"/>
                <a:sym typeface="Constantia" charset="0"/>
              </a:rPr>
              <a:t>                      Acts </a:t>
            </a:r>
            <a:r>
              <a:rPr lang="en-US" sz="3600" b="1" dirty="0">
                <a:solidFill>
                  <a:srgbClr val="0000FF"/>
                </a:solidFill>
                <a:latin typeface="Georgia" panose="02040502050405020303" pitchFamily="18" charset="0"/>
                <a:ea typeface="ＭＳ Ｐゴシック" charset="0"/>
                <a:cs typeface="Constantia" charset="0"/>
                <a:sym typeface="Constantia" charset="0"/>
              </a:rPr>
              <a:t>4:12</a:t>
            </a:r>
            <a:r>
              <a:rPr lang="en-US" sz="3600" dirty="0">
                <a:solidFill>
                  <a:srgbClr val="000000"/>
                </a:solidFill>
                <a:latin typeface="Book Antiqua" panose="02040602050305030304" pitchFamily="18" charset="0"/>
                <a:ea typeface="ＭＳ Ｐゴシック" charset="0"/>
                <a:cs typeface="Constantia" charset="0"/>
                <a:sym typeface="Constantia" charset="0"/>
              </a:rPr>
              <a:t>; </a:t>
            </a:r>
          </a:p>
        </p:txBody>
      </p:sp>
    </p:spTree>
    <p:extLst>
      <p:ext uri="{BB962C8B-B14F-4D97-AF65-F5344CB8AC3E}">
        <p14:creationId xmlns:p14="http://schemas.microsoft.com/office/powerpoint/2010/main" val="1250111966"/>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088" y="3317875"/>
            <a:ext cx="5473700" cy="6223000"/>
          </a:xfrm>
          <a:prstGeom prst="rect">
            <a:avLst/>
          </a:prstGeom>
          <a:noFill/>
          <a:ln>
            <a:noFill/>
          </a:ln>
          <a:effectLst>
            <a:outerShdw blurRad="127000" dist="1396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24578" name="Rectangle 2"/>
          <p:cNvSpPr>
            <a:spLocks/>
          </p:cNvSpPr>
          <p:nvPr/>
        </p:nvSpPr>
        <p:spPr bwMode="auto">
          <a:xfrm>
            <a:off x="1816100" y="440034"/>
            <a:ext cx="9036128" cy="923330"/>
          </a:xfrm>
          <a:prstGeom prst="rect">
            <a:avLst/>
          </a:prstGeom>
          <a:noFill/>
          <a:ln>
            <a:noFill/>
          </a:ln>
          <a:effectLst>
            <a:outerShdw blurRad="50800" dist="38100" dir="5459916"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algn="l"/>
            <a:r>
              <a:rPr lang="en-US" sz="6000" b="1" dirty="0">
                <a:solidFill>
                  <a:srgbClr val="000000"/>
                </a:solidFill>
                <a:latin typeface="AR JULIAN" panose="02000000000000000000" pitchFamily="2" charset="0"/>
                <a:ea typeface="ＭＳ Ｐゴシック" charset="0"/>
                <a:cs typeface="Helvetica Neue Bold Condensed" charset="0"/>
              </a:rPr>
              <a:t>What</a:t>
            </a:r>
            <a:r>
              <a:rPr lang="ja-JP" altLang="en-US" sz="6000" b="1" dirty="0">
                <a:solidFill>
                  <a:srgbClr val="000000"/>
                </a:solidFill>
                <a:latin typeface="AR JULIAN" panose="02000000000000000000" pitchFamily="2" charset="0"/>
                <a:ea typeface="ＭＳ Ｐゴシック" charset="0"/>
                <a:cs typeface="Helvetica Neue Bold Condensed" charset="0"/>
              </a:rPr>
              <a:t>’</a:t>
            </a:r>
            <a:r>
              <a:rPr lang="en-US" sz="6000" b="1" dirty="0">
                <a:solidFill>
                  <a:srgbClr val="000000"/>
                </a:solidFill>
                <a:latin typeface="AR JULIAN" panose="02000000000000000000" pitchFamily="2" charset="0"/>
                <a:ea typeface="ＭＳ Ｐゴシック" charset="0"/>
                <a:cs typeface="Helvetica Neue Bold Condensed" charset="0"/>
              </a:rPr>
              <a:t>s Down The Road?</a:t>
            </a:r>
          </a:p>
        </p:txBody>
      </p:sp>
      <p:sp>
        <p:nvSpPr>
          <p:cNvPr id="24579" name="Rectangle 3"/>
          <p:cNvSpPr>
            <a:spLocks/>
          </p:cNvSpPr>
          <p:nvPr/>
        </p:nvSpPr>
        <p:spPr bwMode="auto">
          <a:xfrm>
            <a:off x="2921000" y="1600199"/>
            <a:ext cx="8319585" cy="954107"/>
          </a:xfrm>
          <a:prstGeom prst="rect">
            <a:avLst/>
          </a:prstGeom>
          <a:solidFill>
            <a:schemeClr val="accent1"/>
          </a:solidFill>
          <a:ln w="25400" cap="flat">
            <a:solidFill>
              <a:srgbClr val="8C3A38"/>
            </a:solidFill>
            <a:prstDash val="solid"/>
            <a:round/>
            <a:headEnd type="none" w="med" len="med"/>
            <a:tailEnd type="none" w="med" len="med"/>
          </a:ln>
          <a:effectLst>
            <a:outerShdw blurRad="152400" dist="114300" dir="2700000" algn="ctr" rotWithShape="0">
              <a:schemeClr val="bg2">
                <a:alpha val="46999"/>
              </a:schemeClr>
            </a:outerShdw>
          </a:effectLst>
        </p:spPr>
        <p:txBody>
          <a:bodyPr wrap="none" lIns="38100" tIns="38100" rIns="38100" bIns="38100" anchor="ctr">
            <a:spAutoFit/>
          </a:bodyPr>
          <a:lstStyle/>
          <a:p>
            <a:pPr algn="l"/>
            <a:r>
              <a:rPr lang="en-US" sz="5700" dirty="0" smtClean="0">
                <a:solidFill>
                  <a:srgbClr val="FBD5B4"/>
                </a:solidFill>
                <a:latin typeface="Georgia" panose="02040502050405020303" pitchFamily="18" charset="0"/>
                <a:ea typeface="ＭＳ Ｐゴシック" charset="0"/>
                <a:cs typeface="Constantia Bold" charset="0"/>
                <a:sym typeface="Constantia Bold" charset="0"/>
              </a:rPr>
              <a:t>Which Road Are You On?</a:t>
            </a:r>
            <a:endParaRPr lang="en-US" sz="5700" dirty="0">
              <a:solidFill>
                <a:srgbClr val="FBD5B4"/>
              </a:solidFill>
              <a:latin typeface="Georgia" panose="02040502050405020303" pitchFamily="18" charset="0"/>
              <a:ea typeface="ＭＳ Ｐゴシック" charset="0"/>
              <a:cs typeface="Constantia Bold" charset="0"/>
              <a:sym typeface="Constantia Bold" charset="0"/>
            </a:endParaRPr>
          </a:p>
        </p:txBody>
      </p:sp>
      <p:sp>
        <p:nvSpPr>
          <p:cNvPr id="24580" name="Rectangle 4"/>
          <p:cNvSpPr>
            <a:spLocks/>
          </p:cNvSpPr>
          <p:nvPr/>
        </p:nvSpPr>
        <p:spPr bwMode="auto">
          <a:xfrm>
            <a:off x="6159500" y="3047999"/>
            <a:ext cx="6438900" cy="6492875"/>
          </a:xfrm>
          <a:prstGeom prst="rect">
            <a:avLst/>
          </a:prstGeom>
          <a:noFill/>
          <a:ln>
            <a:noFill/>
          </a:ln>
          <a:effectLst>
            <a:outerShdw blurRad="152400" dist="76200" dir="5459961" algn="ctr" rotWithShape="0">
              <a:schemeClr val="bg2">
                <a:alpha val="34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38100" tIns="38100" rIns="38100" bIns="38100"/>
          <a:lstStyle/>
          <a:p>
            <a:pPr marL="628650" indent="-628650" algn="l">
              <a:spcBef>
                <a:spcPts val="1700"/>
              </a:spcBef>
              <a:buClr>
                <a:srgbClr val="FF6666"/>
              </a:buClr>
              <a:buSzPct val="100000"/>
              <a:buFont typeface="Wingdings 2" charset="0"/>
              <a:buChar char="è"/>
            </a:pPr>
            <a:r>
              <a:rPr lang="en-US" sz="3600" dirty="0">
                <a:solidFill>
                  <a:srgbClr val="000000"/>
                </a:solidFill>
                <a:latin typeface="Book Antiqua" panose="02040602050305030304" pitchFamily="18" charset="0"/>
                <a:ea typeface="ＭＳ Ｐゴシック" charset="0"/>
                <a:cs typeface="Constantia" charset="0"/>
                <a:sym typeface="Constantia" charset="0"/>
              </a:rPr>
              <a:t>Place your hope and confidence fully in God - </a:t>
            </a:r>
            <a:r>
              <a:rPr lang="en-US" sz="3600" b="1" dirty="0">
                <a:solidFill>
                  <a:srgbClr val="0000FF"/>
                </a:solidFill>
                <a:latin typeface="Georgia" panose="02040502050405020303" pitchFamily="18" charset="0"/>
                <a:ea typeface="ＭＳ Ｐゴシック" charset="0"/>
                <a:cs typeface="Constantia" charset="0"/>
                <a:sym typeface="Constantia" charset="0"/>
              </a:rPr>
              <a:t>(</a:t>
            </a:r>
            <a:r>
              <a:rPr lang="en-US" sz="3600" b="1" dirty="0" smtClean="0">
                <a:solidFill>
                  <a:srgbClr val="0000FF"/>
                </a:solidFill>
                <a:latin typeface="Georgia" panose="02040502050405020303" pitchFamily="18" charset="0"/>
                <a:ea typeface="ＭＳ Ｐゴシック" charset="0"/>
                <a:cs typeface="Constantia" charset="0"/>
                <a:sym typeface="Constantia" charset="0"/>
              </a:rPr>
              <a:t>Numbers </a:t>
            </a:r>
            <a:r>
              <a:rPr lang="en-US" sz="3600" b="1" dirty="0">
                <a:solidFill>
                  <a:srgbClr val="0000FF"/>
                </a:solidFill>
                <a:latin typeface="Georgia" panose="02040502050405020303" pitchFamily="18" charset="0"/>
                <a:ea typeface="ＭＳ Ｐゴシック" charset="0"/>
                <a:cs typeface="Constantia" charset="0"/>
                <a:sym typeface="Constantia" charset="0"/>
              </a:rPr>
              <a:t>23:19; Titus </a:t>
            </a:r>
            <a:r>
              <a:rPr lang="en-US" sz="3600" b="1" dirty="0" smtClean="0">
                <a:solidFill>
                  <a:srgbClr val="0000FF"/>
                </a:solidFill>
                <a:latin typeface="Georgia" panose="02040502050405020303" pitchFamily="18" charset="0"/>
                <a:ea typeface="ＭＳ Ｐゴシック" charset="0"/>
                <a:cs typeface="Constantia" charset="0"/>
                <a:sym typeface="Constantia" charset="0"/>
              </a:rPr>
              <a:t>1:2;Hebrews </a:t>
            </a:r>
            <a:r>
              <a:rPr lang="en-US" sz="3600" b="1" dirty="0">
                <a:solidFill>
                  <a:srgbClr val="0000FF"/>
                </a:solidFill>
                <a:latin typeface="Georgia" panose="02040502050405020303" pitchFamily="18" charset="0"/>
                <a:ea typeface="ＭＳ Ｐゴシック" charset="0"/>
                <a:cs typeface="Constantia" charset="0"/>
                <a:sym typeface="Constantia" charset="0"/>
              </a:rPr>
              <a:t>6:17,18</a:t>
            </a:r>
            <a:r>
              <a:rPr lang="en-US" sz="3600" b="1" dirty="0" smtClean="0">
                <a:solidFill>
                  <a:srgbClr val="0000FF"/>
                </a:solidFill>
                <a:latin typeface="Georgia" panose="02040502050405020303" pitchFamily="18" charset="0"/>
                <a:ea typeface="ＭＳ Ｐゴシック" charset="0"/>
                <a:cs typeface="Constantia" charset="0"/>
                <a:sym typeface="Constantia" charset="0"/>
              </a:rPr>
              <a:t>)</a:t>
            </a:r>
          </a:p>
          <a:p>
            <a:pPr marL="628650" indent="-628650" algn="l">
              <a:spcBef>
                <a:spcPts val="1700"/>
              </a:spcBef>
              <a:buClr>
                <a:srgbClr val="FF6666"/>
              </a:buClr>
              <a:buSzPct val="100000"/>
              <a:buFont typeface="Wingdings 2" charset="0"/>
              <a:buChar char="è"/>
            </a:pPr>
            <a:r>
              <a:rPr lang="en-US" sz="3600" dirty="0" smtClean="0">
                <a:solidFill>
                  <a:srgbClr val="000000"/>
                </a:solidFill>
                <a:latin typeface="Book Antiqua" panose="02040602050305030304" pitchFamily="18" charset="0"/>
                <a:ea typeface="ＭＳ Ｐゴシック" charset="0"/>
                <a:cs typeface="Constantia" charset="0"/>
                <a:sym typeface="Constantia" charset="0"/>
              </a:rPr>
              <a:t>Your </a:t>
            </a:r>
            <a:r>
              <a:rPr lang="en-US" sz="3600" dirty="0">
                <a:solidFill>
                  <a:srgbClr val="000000"/>
                </a:solidFill>
                <a:latin typeface="Book Antiqua" panose="02040602050305030304" pitchFamily="18" charset="0"/>
                <a:ea typeface="ＭＳ Ｐゴシック" charset="0"/>
                <a:cs typeface="Constantia" charset="0"/>
                <a:sym typeface="Constantia" charset="0"/>
              </a:rPr>
              <a:t>own understanding will not lead you to true happiness, peace </a:t>
            </a:r>
            <a:r>
              <a:rPr lang="en-US" sz="3600" dirty="0" smtClean="0">
                <a:solidFill>
                  <a:srgbClr val="000000"/>
                </a:solidFill>
                <a:latin typeface="Book Antiqua" panose="02040602050305030304" pitchFamily="18" charset="0"/>
                <a:ea typeface="ＭＳ Ｐゴシック" charset="0"/>
                <a:cs typeface="Constantia" charset="0"/>
                <a:sym typeface="Constantia" charset="0"/>
              </a:rPr>
              <a:t>and </a:t>
            </a:r>
            <a:r>
              <a:rPr lang="en-US" sz="3600" dirty="0">
                <a:solidFill>
                  <a:srgbClr val="000000"/>
                </a:solidFill>
                <a:latin typeface="Book Antiqua" panose="02040602050305030304" pitchFamily="18" charset="0"/>
                <a:ea typeface="ＭＳ Ｐゴシック" charset="0"/>
                <a:cs typeface="Constantia" charset="0"/>
                <a:sym typeface="Constantia" charset="0"/>
              </a:rPr>
              <a:t>life! – </a:t>
            </a:r>
            <a:r>
              <a:rPr lang="en-US" sz="3600" b="1" dirty="0">
                <a:solidFill>
                  <a:srgbClr val="0000FF"/>
                </a:solidFill>
                <a:latin typeface="Georgia" panose="02040502050405020303" pitchFamily="18" charset="0"/>
                <a:ea typeface="ＭＳ Ｐゴシック" charset="0"/>
                <a:cs typeface="Constantia" charset="0"/>
                <a:sym typeface="Constantia" charset="0"/>
              </a:rPr>
              <a:t>(</a:t>
            </a:r>
            <a:r>
              <a:rPr lang="en-US" sz="3600" b="1" dirty="0" smtClean="0">
                <a:solidFill>
                  <a:srgbClr val="0000FF"/>
                </a:solidFill>
                <a:latin typeface="Georgia" panose="02040502050405020303" pitchFamily="18" charset="0"/>
                <a:ea typeface="ＭＳ Ｐゴシック" charset="0"/>
                <a:cs typeface="Constantia" charset="0"/>
                <a:sym typeface="Constantia" charset="0"/>
              </a:rPr>
              <a:t>Proverbs </a:t>
            </a:r>
            <a:r>
              <a:rPr lang="en-US" sz="3600" b="1" dirty="0">
                <a:solidFill>
                  <a:srgbClr val="0000FF"/>
                </a:solidFill>
                <a:latin typeface="Georgia" panose="02040502050405020303" pitchFamily="18" charset="0"/>
                <a:ea typeface="ＭＳ Ｐゴシック" charset="0"/>
                <a:cs typeface="Constantia" charset="0"/>
                <a:sym typeface="Constantia" charset="0"/>
              </a:rPr>
              <a:t>14:12; 28:26; </a:t>
            </a:r>
            <a:r>
              <a:rPr lang="en-US" sz="3600" b="1" dirty="0" smtClean="0">
                <a:solidFill>
                  <a:srgbClr val="0000FF"/>
                </a:solidFill>
                <a:latin typeface="Georgia" panose="02040502050405020303" pitchFamily="18" charset="0"/>
                <a:ea typeface="ＭＳ Ｐゴシック" charset="0"/>
                <a:cs typeface="Constantia" charset="0"/>
                <a:sym typeface="Constantia" charset="0"/>
              </a:rPr>
              <a:t>Jeremiah </a:t>
            </a:r>
            <a:r>
              <a:rPr lang="en-US" sz="3600" b="1" dirty="0">
                <a:solidFill>
                  <a:srgbClr val="0000FF"/>
                </a:solidFill>
                <a:latin typeface="Georgia" panose="02040502050405020303" pitchFamily="18" charset="0"/>
                <a:ea typeface="ＭＳ Ｐゴシック" charset="0"/>
                <a:cs typeface="Constantia" charset="0"/>
                <a:sym typeface="Constantia" charset="0"/>
              </a:rPr>
              <a:t>10:23; </a:t>
            </a:r>
            <a:r>
              <a:rPr lang="en-US" sz="3600" b="1" dirty="0" smtClean="0">
                <a:solidFill>
                  <a:srgbClr val="0000FF"/>
                </a:solidFill>
                <a:latin typeface="Georgia" panose="02040502050405020303" pitchFamily="18" charset="0"/>
                <a:ea typeface="ＭＳ Ｐゴシック" charset="0"/>
                <a:cs typeface="Constantia" charset="0"/>
                <a:sym typeface="Constantia" charset="0"/>
              </a:rPr>
              <a:t>Romans </a:t>
            </a:r>
            <a:r>
              <a:rPr lang="en-US" sz="3600" b="1" dirty="0">
                <a:solidFill>
                  <a:srgbClr val="0000FF"/>
                </a:solidFill>
                <a:latin typeface="Georgia" panose="02040502050405020303" pitchFamily="18" charset="0"/>
                <a:ea typeface="ＭＳ Ｐゴシック" charset="0"/>
                <a:cs typeface="Constantia" charset="0"/>
                <a:sym typeface="Constantia" charset="0"/>
              </a:rPr>
              <a:t>12:16; </a:t>
            </a:r>
            <a:r>
              <a:rPr lang="en-US" sz="3600" b="1" dirty="0" smtClean="0">
                <a:solidFill>
                  <a:srgbClr val="0000FF"/>
                </a:solidFill>
                <a:latin typeface="Georgia" panose="02040502050405020303" pitchFamily="18" charset="0"/>
                <a:ea typeface="ＭＳ Ｐゴシック" charset="0"/>
                <a:cs typeface="Constantia" charset="0"/>
                <a:sym typeface="Constantia" charset="0"/>
              </a:rPr>
              <a:t>                               1 Corinthians </a:t>
            </a:r>
            <a:r>
              <a:rPr lang="en-US" sz="3600" b="1" dirty="0">
                <a:solidFill>
                  <a:srgbClr val="0000FF"/>
                </a:solidFill>
                <a:latin typeface="Georgia" panose="02040502050405020303" pitchFamily="18" charset="0"/>
                <a:ea typeface="ＭＳ Ｐゴシック" charset="0"/>
                <a:cs typeface="Constantia" charset="0"/>
                <a:sym typeface="Constantia" charset="0"/>
              </a:rPr>
              <a:t>4:6; 8:2)</a:t>
            </a:r>
          </a:p>
        </p:txBody>
      </p:sp>
      <p:sp>
        <p:nvSpPr>
          <p:cNvPr id="2" name="TextBox 1"/>
          <p:cNvSpPr txBox="1"/>
          <p:nvPr/>
        </p:nvSpPr>
        <p:spPr>
          <a:xfrm>
            <a:off x="916432" y="3581400"/>
            <a:ext cx="4572000" cy="4893647"/>
          </a:xfrm>
          <a:prstGeom prst="rect">
            <a:avLst/>
          </a:prstGeom>
          <a:noFill/>
        </p:spPr>
        <p:txBody>
          <a:bodyPr wrap="square" rtlCol="0">
            <a:spAutoFit/>
          </a:bodyPr>
          <a:lstStyle/>
          <a:p>
            <a:r>
              <a:rPr lang="en-US" sz="2800" dirty="0" smtClean="0">
                <a:solidFill>
                  <a:srgbClr val="FFFFFF"/>
                </a:solidFill>
                <a:latin typeface="Georgia" panose="02040502050405020303" pitchFamily="18" charset="0"/>
              </a:rPr>
              <a:t>Proverbs 3:5,6</a:t>
            </a:r>
          </a:p>
          <a:p>
            <a:endParaRPr lang="en-US" sz="2800" dirty="0">
              <a:solidFill>
                <a:srgbClr val="FFFFFF"/>
              </a:solidFill>
              <a:latin typeface="Georgia" panose="02040502050405020303" pitchFamily="18" charset="0"/>
            </a:endParaRPr>
          </a:p>
          <a:p>
            <a:r>
              <a:rPr lang="en-US" b="1" dirty="0">
                <a:solidFill>
                  <a:srgbClr val="FFFFFF"/>
                </a:solidFill>
                <a:latin typeface="Georgia" panose="02040502050405020303" pitchFamily="18" charset="0"/>
              </a:rPr>
              <a:t>“Trust in the LORD with all your heart, And lean not on your own understanding;</a:t>
            </a:r>
          </a:p>
          <a:p>
            <a:r>
              <a:rPr lang="en-US" b="1" dirty="0" smtClean="0">
                <a:solidFill>
                  <a:srgbClr val="FFFFFF"/>
                </a:solidFill>
                <a:latin typeface="Georgia" panose="02040502050405020303" pitchFamily="18" charset="0"/>
              </a:rPr>
              <a:t>In </a:t>
            </a:r>
            <a:r>
              <a:rPr lang="en-US" b="1" dirty="0">
                <a:solidFill>
                  <a:srgbClr val="FFFFFF"/>
                </a:solidFill>
                <a:latin typeface="Georgia" panose="02040502050405020303" pitchFamily="18" charset="0"/>
              </a:rPr>
              <a:t>all your ways acknowledge Him, And He shall direct your </a:t>
            </a:r>
            <a:r>
              <a:rPr lang="en-US" b="1" dirty="0" smtClean="0">
                <a:solidFill>
                  <a:srgbClr val="FFFFFF"/>
                </a:solidFill>
                <a:latin typeface="Georgia" panose="02040502050405020303" pitchFamily="18" charset="0"/>
              </a:rPr>
              <a:t>paths.</a:t>
            </a:r>
            <a:r>
              <a:rPr lang="en-US" sz="2800" dirty="0" smtClean="0">
                <a:solidFill>
                  <a:srgbClr val="FFFFFF"/>
                </a:solidFill>
                <a:latin typeface="Georgia" panose="02040502050405020303" pitchFamily="18" charset="0"/>
              </a:rPr>
              <a:t>”</a:t>
            </a:r>
            <a:endParaRPr lang="en-US" sz="2800" dirty="0">
              <a:solidFill>
                <a:srgbClr val="FFFFFF"/>
              </a:solidFill>
              <a:latin typeface="Georgia" panose="02040502050405020303" pitchFamily="18" charset="0"/>
            </a:endParaRPr>
          </a:p>
        </p:txBody>
      </p:sp>
    </p:spTree>
    <p:extLst>
      <p:ext uri="{BB962C8B-B14F-4D97-AF65-F5344CB8AC3E}">
        <p14:creationId xmlns:p14="http://schemas.microsoft.com/office/powerpoint/2010/main" val="2382920771"/>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4580">
                                            <p:txEl>
                                              <p:pRg st="1" end="1"/>
                                            </p:txEl>
                                          </p:spTgt>
                                        </p:tgtEl>
                                        <p:attrNameLst>
                                          <p:attrName>style.visibility</p:attrName>
                                        </p:attrNameLst>
                                      </p:cBhvr>
                                      <p:to>
                                        <p:strVal val="visible"/>
                                      </p:to>
                                    </p:set>
                                    <p:anim calcmode="lin" valueType="num">
                                      <p:cBhvr>
                                        <p:cTn id="7" dur="1000" fill="hold"/>
                                        <p:tgtEl>
                                          <p:spTgt spid="24580">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24580">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24580">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2458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088" y="3317875"/>
            <a:ext cx="5473700" cy="6223000"/>
          </a:xfrm>
          <a:prstGeom prst="rect">
            <a:avLst/>
          </a:prstGeom>
          <a:noFill/>
          <a:ln>
            <a:noFill/>
          </a:ln>
          <a:effectLst>
            <a:outerShdw blurRad="127000" dist="1396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24578" name="Rectangle 2"/>
          <p:cNvSpPr>
            <a:spLocks/>
          </p:cNvSpPr>
          <p:nvPr/>
        </p:nvSpPr>
        <p:spPr bwMode="auto">
          <a:xfrm>
            <a:off x="1816100" y="440034"/>
            <a:ext cx="9036128" cy="923330"/>
          </a:xfrm>
          <a:prstGeom prst="rect">
            <a:avLst/>
          </a:prstGeom>
          <a:noFill/>
          <a:ln>
            <a:noFill/>
          </a:ln>
          <a:effectLst>
            <a:outerShdw blurRad="50800" dist="38100" dir="5459916"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algn="l"/>
            <a:r>
              <a:rPr lang="en-US" sz="6000" b="1" dirty="0">
                <a:solidFill>
                  <a:srgbClr val="000000"/>
                </a:solidFill>
                <a:latin typeface="AR JULIAN" panose="02000000000000000000" pitchFamily="2" charset="0"/>
                <a:ea typeface="ＭＳ Ｐゴシック" charset="0"/>
                <a:cs typeface="Helvetica Neue Bold Condensed" charset="0"/>
              </a:rPr>
              <a:t>What</a:t>
            </a:r>
            <a:r>
              <a:rPr lang="ja-JP" altLang="en-US" sz="6000" b="1" dirty="0">
                <a:solidFill>
                  <a:srgbClr val="000000"/>
                </a:solidFill>
                <a:latin typeface="AR JULIAN" panose="02000000000000000000" pitchFamily="2" charset="0"/>
                <a:ea typeface="ＭＳ Ｐゴシック" charset="0"/>
                <a:cs typeface="Helvetica Neue Bold Condensed" charset="0"/>
              </a:rPr>
              <a:t>’</a:t>
            </a:r>
            <a:r>
              <a:rPr lang="en-US" sz="6000" b="1" dirty="0">
                <a:solidFill>
                  <a:srgbClr val="000000"/>
                </a:solidFill>
                <a:latin typeface="AR JULIAN" panose="02000000000000000000" pitchFamily="2" charset="0"/>
                <a:ea typeface="ＭＳ Ｐゴシック" charset="0"/>
                <a:cs typeface="Helvetica Neue Bold Condensed" charset="0"/>
              </a:rPr>
              <a:t>s Down The Road?</a:t>
            </a:r>
          </a:p>
        </p:txBody>
      </p:sp>
      <p:sp>
        <p:nvSpPr>
          <p:cNvPr id="24579" name="Rectangle 3"/>
          <p:cNvSpPr>
            <a:spLocks/>
          </p:cNvSpPr>
          <p:nvPr/>
        </p:nvSpPr>
        <p:spPr bwMode="auto">
          <a:xfrm>
            <a:off x="2174371" y="1578864"/>
            <a:ext cx="8319585" cy="954107"/>
          </a:xfrm>
          <a:prstGeom prst="rect">
            <a:avLst/>
          </a:prstGeom>
          <a:solidFill>
            <a:schemeClr val="accent1"/>
          </a:solidFill>
          <a:ln w="25400" cap="flat">
            <a:solidFill>
              <a:srgbClr val="8C3A38"/>
            </a:solidFill>
            <a:prstDash val="solid"/>
            <a:round/>
            <a:headEnd type="none" w="med" len="med"/>
            <a:tailEnd type="none" w="med" len="med"/>
          </a:ln>
          <a:effectLst>
            <a:outerShdw blurRad="152400" dist="114300" dir="2700000" algn="ctr" rotWithShape="0">
              <a:schemeClr val="bg2">
                <a:alpha val="46999"/>
              </a:schemeClr>
            </a:outerShdw>
          </a:effectLst>
        </p:spPr>
        <p:txBody>
          <a:bodyPr wrap="none" lIns="38100" tIns="38100" rIns="38100" bIns="38100" anchor="ctr">
            <a:spAutoFit/>
          </a:bodyPr>
          <a:lstStyle/>
          <a:p>
            <a:pPr algn="l"/>
            <a:r>
              <a:rPr lang="en-US" sz="5700" dirty="0" smtClean="0">
                <a:solidFill>
                  <a:srgbClr val="FBD5B4"/>
                </a:solidFill>
                <a:latin typeface="Georgia" panose="02040502050405020303" pitchFamily="18" charset="0"/>
                <a:ea typeface="ＭＳ Ｐゴシック" charset="0"/>
                <a:cs typeface="Constantia Bold" charset="0"/>
                <a:sym typeface="Constantia Bold" charset="0"/>
              </a:rPr>
              <a:t>Which Road Are You On?</a:t>
            </a:r>
            <a:endParaRPr lang="en-US" sz="5700" dirty="0">
              <a:solidFill>
                <a:srgbClr val="FBD5B4"/>
              </a:solidFill>
              <a:latin typeface="Georgia" panose="02040502050405020303" pitchFamily="18" charset="0"/>
              <a:ea typeface="ＭＳ Ｐゴシック" charset="0"/>
              <a:cs typeface="Constantia Bold" charset="0"/>
              <a:sym typeface="Constantia Bold" charset="0"/>
            </a:endParaRPr>
          </a:p>
        </p:txBody>
      </p:sp>
      <p:sp>
        <p:nvSpPr>
          <p:cNvPr id="24580" name="Rectangle 4"/>
          <p:cNvSpPr>
            <a:spLocks/>
          </p:cNvSpPr>
          <p:nvPr/>
        </p:nvSpPr>
        <p:spPr bwMode="auto">
          <a:xfrm>
            <a:off x="6159500" y="2781785"/>
            <a:ext cx="6438900" cy="6492875"/>
          </a:xfrm>
          <a:prstGeom prst="rect">
            <a:avLst/>
          </a:prstGeom>
          <a:noFill/>
          <a:ln>
            <a:noFill/>
          </a:ln>
          <a:effectLst>
            <a:outerShdw blurRad="152400" dist="76200" dir="5459961" algn="ctr" rotWithShape="0">
              <a:schemeClr val="bg2">
                <a:alpha val="34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38100" tIns="38100" rIns="38100" bIns="38100"/>
          <a:lstStyle/>
          <a:p>
            <a:pPr marL="628650" indent="-628650" algn="l">
              <a:spcBef>
                <a:spcPts val="1700"/>
              </a:spcBef>
              <a:buClr>
                <a:srgbClr val="FF6666"/>
              </a:buClr>
              <a:buSzPct val="100000"/>
              <a:buFont typeface="Wingdings 2" charset="0"/>
              <a:buChar char="è"/>
            </a:pPr>
            <a:r>
              <a:rPr lang="en-US" sz="3800" dirty="0">
                <a:solidFill>
                  <a:srgbClr val="000000"/>
                </a:solidFill>
                <a:latin typeface="Book Antiqua" panose="02040602050305030304" pitchFamily="18" charset="0"/>
                <a:ea typeface="ＭＳ Ｐゴシック" charset="0"/>
                <a:cs typeface="Constantia" charset="0"/>
                <a:sym typeface="Constantia" charset="0"/>
              </a:rPr>
              <a:t>Are you following Jesus by following His teaching? or are you </a:t>
            </a:r>
            <a:r>
              <a:rPr lang="en-US" sz="3800" b="1" u="sng" dirty="0">
                <a:solidFill>
                  <a:srgbClr val="000000"/>
                </a:solidFill>
                <a:latin typeface="Book Antiqua" panose="02040602050305030304" pitchFamily="18" charset="0"/>
                <a:ea typeface="ＭＳ Ｐゴシック" charset="0"/>
                <a:cs typeface="Constantia" charset="0"/>
                <a:sym typeface="Constantia" charset="0"/>
              </a:rPr>
              <a:t>NOT</a:t>
            </a:r>
            <a:r>
              <a:rPr lang="en-US" sz="3800" dirty="0" smtClean="0">
                <a:solidFill>
                  <a:srgbClr val="000000"/>
                </a:solidFill>
                <a:latin typeface="Book Antiqua" panose="02040602050305030304" pitchFamily="18" charset="0"/>
                <a:ea typeface="ＭＳ Ｐゴシック" charset="0"/>
                <a:cs typeface="Constantia" charset="0"/>
                <a:sym typeface="Constantia" charset="0"/>
              </a:rPr>
              <a:t>? If </a:t>
            </a:r>
            <a:r>
              <a:rPr lang="en-US" sz="3800" dirty="0">
                <a:solidFill>
                  <a:srgbClr val="000000"/>
                </a:solidFill>
                <a:latin typeface="Book Antiqua" panose="02040602050305030304" pitchFamily="18" charset="0"/>
                <a:ea typeface="ＭＳ Ｐゴシック" charset="0"/>
                <a:cs typeface="Constantia" charset="0"/>
                <a:sym typeface="Constantia" charset="0"/>
              </a:rPr>
              <a:t>you are, I pray that you will continue - your labor will not be in vain - </a:t>
            </a:r>
          </a:p>
          <a:p>
            <a:pPr marL="628650" indent="-628650" algn="l">
              <a:spcBef>
                <a:spcPts val="1700"/>
              </a:spcBef>
              <a:buClr>
                <a:srgbClr val="FF6666"/>
              </a:buClr>
              <a:buSzPct val="100000"/>
              <a:buFont typeface="Wingdings 2" charset="0"/>
              <a:buChar char="è"/>
            </a:pPr>
            <a:r>
              <a:rPr lang="en-US" sz="3800" dirty="0">
                <a:solidFill>
                  <a:srgbClr val="000000"/>
                </a:solidFill>
                <a:latin typeface="Book Antiqua" panose="02040602050305030304" pitchFamily="18" charset="0"/>
                <a:ea typeface="ＭＳ Ｐゴシック" charset="0"/>
                <a:cs typeface="Constantia" charset="0"/>
                <a:sym typeface="Constantia" charset="0"/>
              </a:rPr>
              <a:t>If you are not - I pray that you will enter the straight </a:t>
            </a:r>
            <a:r>
              <a:rPr lang="en-US" sz="3800" dirty="0" smtClean="0">
                <a:solidFill>
                  <a:srgbClr val="000000"/>
                </a:solidFill>
                <a:latin typeface="Book Antiqua" panose="02040602050305030304" pitchFamily="18" charset="0"/>
                <a:ea typeface="ＭＳ Ｐゴシック" charset="0"/>
                <a:cs typeface="Constantia" charset="0"/>
                <a:sym typeface="Constantia" charset="0"/>
              </a:rPr>
              <a:t>and </a:t>
            </a:r>
            <a:r>
              <a:rPr lang="en-US" sz="3800" dirty="0">
                <a:solidFill>
                  <a:srgbClr val="000000"/>
                </a:solidFill>
                <a:latin typeface="Book Antiqua" panose="02040602050305030304" pitchFamily="18" charset="0"/>
                <a:ea typeface="ＭＳ Ｐゴシック" charset="0"/>
                <a:cs typeface="Constantia" charset="0"/>
                <a:sym typeface="Constantia" charset="0"/>
              </a:rPr>
              <a:t>narrow way today!!</a:t>
            </a:r>
          </a:p>
        </p:txBody>
      </p:sp>
      <p:sp>
        <p:nvSpPr>
          <p:cNvPr id="2" name="TextBox 1"/>
          <p:cNvSpPr txBox="1"/>
          <p:nvPr/>
        </p:nvSpPr>
        <p:spPr>
          <a:xfrm>
            <a:off x="916432" y="3581400"/>
            <a:ext cx="4572000" cy="4893647"/>
          </a:xfrm>
          <a:prstGeom prst="rect">
            <a:avLst/>
          </a:prstGeom>
          <a:noFill/>
        </p:spPr>
        <p:txBody>
          <a:bodyPr wrap="square" rtlCol="0">
            <a:spAutoFit/>
          </a:bodyPr>
          <a:lstStyle/>
          <a:p>
            <a:r>
              <a:rPr lang="en-US" sz="2800" dirty="0" smtClean="0">
                <a:solidFill>
                  <a:srgbClr val="FFFFFF"/>
                </a:solidFill>
                <a:latin typeface="Georgia" panose="02040502050405020303" pitchFamily="18" charset="0"/>
              </a:rPr>
              <a:t>Proverbs 3:5,6</a:t>
            </a:r>
          </a:p>
          <a:p>
            <a:endParaRPr lang="en-US" sz="2800" dirty="0">
              <a:solidFill>
                <a:srgbClr val="FFFFFF"/>
              </a:solidFill>
              <a:latin typeface="Georgia" panose="02040502050405020303" pitchFamily="18" charset="0"/>
            </a:endParaRPr>
          </a:p>
          <a:p>
            <a:r>
              <a:rPr lang="en-US" b="1" dirty="0">
                <a:solidFill>
                  <a:srgbClr val="FFFFFF"/>
                </a:solidFill>
                <a:latin typeface="Georgia" panose="02040502050405020303" pitchFamily="18" charset="0"/>
              </a:rPr>
              <a:t>“Trust in the LORD with all your heart, And lean not on your own understanding;</a:t>
            </a:r>
          </a:p>
          <a:p>
            <a:r>
              <a:rPr lang="en-US" b="1" dirty="0" smtClean="0">
                <a:solidFill>
                  <a:srgbClr val="FFFFFF"/>
                </a:solidFill>
                <a:latin typeface="Georgia" panose="02040502050405020303" pitchFamily="18" charset="0"/>
              </a:rPr>
              <a:t>In </a:t>
            </a:r>
            <a:r>
              <a:rPr lang="en-US" b="1" dirty="0">
                <a:solidFill>
                  <a:srgbClr val="FFFFFF"/>
                </a:solidFill>
                <a:latin typeface="Georgia" panose="02040502050405020303" pitchFamily="18" charset="0"/>
              </a:rPr>
              <a:t>all your ways acknowledge Him, And He shall direct your </a:t>
            </a:r>
            <a:r>
              <a:rPr lang="en-US" b="1" dirty="0" smtClean="0">
                <a:solidFill>
                  <a:srgbClr val="FFFFFF"/>
                </a:solidFill>
                <a:latin typeface="Georgia" panose="02040502050405020303" pitchFamily="18" charset="0"/>
              </a:rPr>
              <a:t>paths.</a:t>
            </a:r>
            <a:r>
              <a:rPr lang="en-US" sz="2800" dirty="0" smtClean="0">
                <a:solidFill>
                  <a:srgbClr val="FFFFFF"/>
                </a:solidFill>
                <a:latin typeface="Georgia" panose="02040502050405020303" pitchFamily="18" charset="0"/>
              </a:rPr>
              <a:t>”</a:t>
            </a:r>
            <a:endParaRPr lang="en-US" sz="2800" dirty="0">
              <a:solidFill>
                <a:srgbClr val="FFFFFF"/>
              </a:solidFill>
              <a:latin typeface="Georgia" panose="02040502050405020303" pitchFamily="18" charset="0"/>
            </a:endParaRPr>
          </a:p>
        </p:txBody>
      </p:sp>
    </p:spTree>
    <p:extLst>
      <p:ext uri="{BB962C8B-B14F-4D97-AF65-F5344CB8AC3E}">
        <p14:creationId xmlns:p14="http://schemas.microsoft.com/office/powerpoint/2010/main" val="766298832"/>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p:cNvPicPr>
            <a:picLocks noChangeAspect="1" noChangeArrowheads="1"/>
          </p:cNvPicPr>
          <p:nvPr/>
        </p:nvPicPr>
        <p:blipFill>
          <a:blip r:embed="rId3">
            <a:extLst>
              <a:ext uri="{28A0092B-C50C-407E-A947-70E740481C1C}">
                <a14:useLocalDpi xmlns:a14="http://schemas.microsoft.com/office/drawing/2010/main" val="0"/>
              </a:ext>
            </a:extLst>
          </a:blip>
          <a:srcRect t="15498" r="134"/>
          <a:stretch>
            <a:fillRect/>
          </a:stretch>
        </p:blipFill>
        <p:spPr bwMode="auto">
          <a:xfrm>
            <a:off x="0" y="-33338"/>
            <a:ext cx="13068300" cy="9845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22531" name="Rectangle 3"/>
          <p:cNvSpPr>
            <a:spLocks/>
          </p:cNvSpPr>
          <p:nvPr/>
        </p:nvSpPr>
        <p:spPr bwMode="auto">
          <a:xfrm>
            <a:off x="1816100" y="486201"/>
            <a:ext cx="9850902" cy="830997"/>
          </a:xfrm>
          <a:prstGeom prst="rect">
            <a:avLst/>
          </a:prstGeom>
          <a:solidFill>
            <a:srgbClr val="FFFFFF"/>
          </a:solidFill>
          <a:ln>
            <a:solidFill>
              <a:srgbClr val="FFFF66"/>
            </a:solidFill>
          </a:ln>
          <a:effectLst>
            <a:outerShdw blurRad="50800" dist="38100" dir="5459916" algn="ctr" rotWithShape="0">
              <a:schemeClr val="bg2">
                <a:alpha val="74998"/>
              </a:schemeClr>
            </a:outerShdw>
          </a:effectLst>
          <a:extLst/>
        </p:spPr>
        <p:txBody>
          <a:bodyPr wrap="none" lIns="0" tIns="0" rIns="0" bIns="0" anchor="ctr">
            <a:spAutoFit/>
          </a:bodyPr>
          <a:lstStyle/>
          <a:p>
            <a:pPr algn="l"/>
            <a:r>
              <a:rPr lang="en-US" sz="5400" cap="small" dirty="0">
                <a:solidFill>
                  <a:schemeClr val="bg2"/>
                </a:solidFill>
                <a:latin typeface="Elephant" panose="02020904090505020303" pitchFamily="18" charset="0"/>
                <a:ea typeface="ＭＳ Ｐゴシック" charset="0"/>
                <a:cs typeface="Helvetica Neue Bold Condensed" charset="0"/>
              </a:rPr>
              <a:t>What</a:t>
            </a:r>
            <a:r>
              <a:rPr lang="ja-JP" altLang="en-US" sz="5400" cap="small" dirty="0">
                <a:solidFill>
                  <a:schemeClr val="bg2"/>
                </a:solidFill>
                <a:latin typeface="Elephant" panose="02020904090505020303" pitchFamily="18" charset="0"/>
                <a:ea typeface="ＭＳ Ｐゴシック" charset="0"/>
                <a:cs typeface="Helvetica Neue Bold Condensed" charset="0"/>
              </a:rPr>
              <a:t>’</a:t>
            </a:r>
            <a:r>
              <a:rPr lang="en-US" sz="5400" cap="small" dirty="0">
                <a:solidFill>
                  <a:schemeClr val="bg2"/>
                </a:solidFill>
                <a:latin typeface="Elephant" panose="02020904090505020303" pitchFamily="18" charset="0"/>
                <a:ea typeface="ＭＳ Ｐゴシック" charset="0"/>
                <a:cs typeface="Helvetica Neue Bold Condensed" charset="0"/>
              </a:rPr>
              <a:t>s Down The Road?</a:t>
            </a:r>
          </a:p>
        </p:txBody>
      </p:sp>
      <p:sp>
        <p:nvSpPr>
          <p:cNvPr id="2" name="TextBox 1"/>
          <p:cNvSpPr txBox="1"/>
          <p:nvPr/>
        </p:nvSpPr>
        <p:spPr>
          <a:xfrm>
            <a:off x="1816100" y="2667000"/>
            <a:ext cx="10020300" cy="3816429"/>
          </a:xfrm>
          <a:prstGeom prst="rect">
            <a:avLst/>
          </a:prstGeom>
          <a:noFill/>
        </p:spPr>
        <p:txBody>
          <a:bodyPr wrap="square" rtlCol="0">
            <a:spAutoFit/>
          </a:bodyPr>
          <a:lstStyle/>
          <a:p>
            <a:r>
              <a:rPr lang="en-US" sz="4800" b="1" dirty="0" smtClean="0">
                <a:solidFill>
                  <a:srgbClr val="FFFF00"/>
                </a:solidFill>
                <a:latin typeface="Elephant" panose="02020904090505020303" pitchFamily="18" charset="0"/>
              </a:rPr>
              <a:t>Proverbs 27:12</a:t>
            </a:r>
          </a:p>
          <a:p>
            <a:endParaRPr lang="en-US" dirty="0"/>
          </a:p>
          <a:p>
            <a:r>
              <a:rPr lang="en-US" sz="5400" i="1" dirty="0" smtClean="0">
                <a:solidFill>
                  <a:srgbClr val="FFFFFF"/>
                </a:solidFill>
                <a:latin typeface="Georgia" panose="02040502050405020303" pitchFamily="18" charset="0"/>
              </a:rPr>
              <a:t>“A </a:t>
            </a:r>
            <a:r>
              <a:rPr lang="en-US" sz="5400" i="1" dirty="0">
                <a:solidFill>
                  <a:srgbClr val="FFFFFF"/>
                </a:solidFill>
                <a:latin typeface="Georgia" panose="02040502050405020303" pitchFamily="18" charset="0"/>
              </a:rPr>
              <a:t>prudent man foresees evil and hides himself; The simple pass on and are </a:t>
            </a:r>
            <a:r>
              <a:rPr lang="en-US" sz="5400" i="1" dirty="0" smtClean="0">
                <a:solidFill>
                  <a:srgbClr val="FFFFFF"/>
                </a:solidFill>
                <a:latin typeface="Georgia" panose="02040502050405020303" pitchFamily="18" charset="0"/>
              </a:rPr>
              <a:t>punished.”</a:t>
            </a:r>
            <a:endParaRPr lang="en-US" sz="5400" i="1" dirty="0">
              <a:solidFill>
                <a:srgbClr val="FFFFFF"/>
              </a:solidFill>
              <a:latin typeface="Georgia" panose="02040502050405020303" pitchFamily="18" charset="0"/>
            </a:endParaRPr>
          </a:p>
        </p:txBody>
      </p:sp>
    </p:spTree>
    <p:extLst>
      <p:ext uri="{BB962C8B-B14F-4D97-AF65-F5344CB8AC3E}">
        <p14:creationId xmlns:p14="http://schemas.microsoft.com/office/powerpoint/2010/main" val="2123014446"/>
      </p:ext>
    </p:extLst>
  </p:cSld>
  <p:clrMapOvr>
    <a:masterClrMapping/>
  </p:clrMapOvr>
  <p:transition spd="med">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088" y="3317875"/>
            <a:ext cx="5473700" cy="6223000"/>
          </a:xfrm>
          <a:prstGeom prst="rect">
            <a:avLst/>
          </a:prstGeom>
          <a:noFill/>
          <a:ln>
            <a:noFill/>
          </a:ln>
          <a:effectLst>
            <a:outerShdw blurRad="127000" dist="1396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24578" name="Rectangle 2"/>
          <p:cNvSpPr>
            <a:spLocks/>
          </p:cNvSpPr>
          <p:nvPr/>
        </p:nvSpPr>
        <p:spPr bwMode="auto">
          <a:xfrm>
            <a:off x="1816100" y="440034"/>
            <a:ext cx="9036128" cy="923330"/>
          </a:xfrm>
          <a:prstGeom prst="rect">
            <a:avLst/>
          </a:prstGeom>
          <a:noFill/>
          <a:ln>
            <a:noFill/>
          </a:ln>
          <a:effectLst>
            <a:outerShdw blurRad="50800" dist="38100" dir="5459916"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algn="l"/>
            <a:r>
              <a:rPr lang="en-US" sz="6000" b="1" dirty="0">
                <a:solidFill>
                  <a:schemeClr val="bg2"/>
                </a:solidFill>
                <a:latin typeface="AR JULIAN" panose="02000000000000000000" pitchFamily="2" charset="0"/>
                <a:ea typeface="ＭＳ Ｐゴシック" charset="0"/>
                <a:cs typeface="Helvetica Neue Bold Condensed" charset="0"/>
              </a:rPr>
              <a:t>What</a:t>
            </a:r>
            <a:r>
              <a:rPr lang="ja-JP" altLang="en-US" sz="6000" b="1" dirty="0">
                <a:solidFill>
                  <a:schemeClr val="bg2"/>
                </a:solidFill>
                <a:latin typeface="AR JULIAN" panose="02000000000000000000" pitchFamily="2" charset="0"/>
                <a:ea typeface="ＭＳ Ｐゴシック" charset="0"/>
                <a:cs typeface="Helvetica Neue Bold Condensed" charset="0"/>
              </a:rPr>
              <a:t>’</a:t>
            </a:r>
            <a:r>
              <a:rPr lang="en-US" sz="6000" b="1" dirty="0">
                <a:solidFill>
                  <a:schemeClr val="bg2"/>
                </a:solidFill>
                <a:latin typeface="AR JULIAN" panose="02000000000000000000" pitchFamily="2" charset="0"/>
                <a:ea typeface="ＭＳ Ｐゴシック" charset="0"/>
                <a:cs typeface="Helvetica Neue Bold Condensed" charset="0"/>
              </a:rPr>
              <a:t>s Down The Road?</a:t>
            </a:r>
          </a:p>
        </p:txBody>
      </p:sp>
      <p:sp>
        <p:nvSpPr>
          <p:cNvPr id="24579" name="Rectangle 3"/>
          <p:cNvSpPr>
            <a:spLocks/>
          </p:cNvSpPr>
          <p:nvPr/>
        </p:nvSpPr>
        <p:spPr bwMode="auto">
          <a:xfrm>
            <a:off x="1625600" y="1937535"/>
            <a:ext cx="9183604" cy="954107"/>
          </a:xfrm>
          <a:prstGeom prst="rect">
            <a:avLst/>
          </a:prstGeom>
          <a:solidFill>
            <a:schemeClr val="accent1"/>
          </a:solidFill>
          <a:ln w="25400" cap="flat">
            <a:solidFill>
              <a:srgbClr val="8C3A38"/>
            </a:solidFill>
            <a:prstDash val="solid"/>
            <a:round/>
            <a:headEnd type="none" w="med" len="med"/>
            <a:tailEnd type="none" w="med" len="med"/>
          </a:ln>
          <a:effectLst>
            <a:outerShdw blurRad="152400" dist="114300" dir="2700000" algn="ctr" rotWithShape="0">
              <a:schemeClr val="bg2">
                <a:alpha val="46999"/>
              </a:schemeClr>
            </a:outerShdw>
          </a:effectLst>
        </p:spPr>
        <p:txBody>
          <a:bodyPr wrap="none" lIns="38100" tIns="38100" rIns="38100" bIns="38100" anchor="ctr">
            <a:spAutoFit/>
          </a:bodyPr>
          <a:lstStyle/>
          <a:p>
            <a:pPr algn="l"/>
            <a:r>
              <a:rPr lang="en-US" sz="5700" dirty="0">
                <a:solidFill>
                  <a:srgbClr val="FBD5B4"/>
                </a:solidFill>
                <a:latin typeface="Georgia" panose="02040502050405020303" pitchFamily="18" charset="0"/>
                <a:ea typeface="ＭＳ Ｐゴシック" charset="0"/>
                <a:cs typeface="Constantia Bold" charset="0"/>
                <a:sym typeface="Constantia Bold" charset="0"/>
              </a:rPr>
              <a:t>Limitation of Human Vision</a:t>
            </a:r>
          </a:p>
        </p:txBody>
      </p:sp>
      <p:sp>
        <p:nvSpPr>
          <p:cNvPr id="24580" name="Rectangle 4"/>
          <p:cNvSpPr>
            <a:spLocks/>
          </p:cNvSpPr>
          <p:nvPr/>
        </p:nvSpPr>
        <p:spPr bwMode="auto">
          <a:xfrm>
            <a:off x="6159500" y="3047999"/>
            <a:ext cx="6438900" cy="6492875"/>
          </a:xfrm>
          <a:prstGeom prst="rect">
            <a:avLst/>
          </a:prstGeom>
          <a:noFill/>
          <a:ln>
            <a:noFill/>
          </a:ln>
          <a:effectLst>
            <a:outerShdw blurRad="152400" dist="76200" dir="5459961" algn="ctr" rotWithShape="0">
              <a:schemeClr val="bg2">
                <a:alpha val="34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38100" tIns="38100" rIns="38100" bIns="38100"/>
          <a:lstStyle/>
          <a:p>
            <a:pPr marL="628650" indent="-628650" algn="l">
              <a:spcBef>
                <a:spcPts val="1700"/>
              </a:spcBef>
              <a:buClr>
                <a:srgbClr val="FF6666"/>
              </a:buClr>
              <a:buSzPct val="100000"/>
              <a:buFont typeface="Wingdings 2" charset="0"/>
              <a:buChar char="è"/>
            </a:pPr>
            <a:r>
              <a:rPr lang="en-US" sz="3600" dirty="0">
                <a:solidFill>
                  <a:srgbClr val="000000"/>
                </a:solidFill>
                <a:latin typeface="Book Antiqua" panose="02040602050305030304" pitchFamily="18" charset="0"/>
                <a:ea typeface="ＭＳ Ｐゴシック" charset="0"/>
                <a:cs typeface="Constantia" charset="0"/>
                <a:sym typeface="Constantia" charset="0"/>
              </a:rPr>
              <a:t>The need for </a:t>
            </a:r>
            <a:r>
              <a:rPr lang="en-US" sz="3600" b="1" dirty="0">
                <a:solidFill>
                  <a:srgbClr val="000000"/>
                </a:solidFill>
                <a:latin typeface="Elephant" panose="02020904090505020303" pitchFamily="18" charset="0"/>
                <a:ea typeface="ＭＳ Ｐゴシック" charset="0"/>
                <a:cs typeface="Constantia" charset="0"/>
                <a:sym typeface="Constantia" charset="0"/>
              </a:rPr>
              <a:t>direction</a:t>
            </a:r>
            <a:r>
              <a:rPr lang="en-US" sz="3600" dirty="0">
                <a:solidFill>
                  <a:srgbClr val="000000"/>
                </a:solidFill>
                <a:latin typeface="Book Antiqua" panose="02040602050305030304" pitchFamily="18" charset="0"/>
                <a:ea typeface="ＭＳ Ｐゴシック" charset="0"/>
                <a:cs typeface="Constantia" charset="0"/>
                <a:sym typeface="Constantia" charset="0"/>
              </a:rPr>
              <a:t> </a:t>
            </a:r>
            <a:r>
              <a:rPr lang="en-US" sz="3600" dirty="0" smtClean="0">
                <a:solidFill>
                  <a:srgbClr val="000000"/>
                </a:solidFill>
                <a:latin typeface="Book Antiqua" panose="02040602050305030304" pitchFamily="18" charset="0"/>
                <a:ea typeface="ＭＳ Ｐゴシック" charset="0"/>
                <a:cs typeface="Constantia" charset="0"/>
                <a:sym typeface="Constantia" charset="0"/>
              </a:rPr>
              <a:t>and </a:t>
            </a:r>
            <a:r>
              <a:rPr lang="en-US" sz="3600" dirty="0">
                <a:solidFill>
                  <a:srgbClr val="000000"/>
                </a:solidFill>
                <a:latin typeface="Book Antiqua" panose="02040602050305030304" pitchFamily="18" charset="0"/>
                <a:ea typeface="ＭＳ Ｐゴシック" charset="0"/>
                <a:cs typeface="Constantia" charset="0"/>
                <a:sym typeface="Constantia" charset="0"/>
              </a:rPr>
              <a:t>instruction when traveling to a place we have never been.</a:t>
            </a:r>
          </a:p>
          <a:p>
            <a:pPr marL="628650" indent="-628650" algn="l">
              <a:spcBef>
                <a:spcPts val="1700"/>
              </a:spcBef>
              <a:buClr>
                <a:srgbClr val="FF6666"/>
              </a:buClr>
              <a:buSzPct val="100000"/>
              <a:buFont typeface="Wingdings 2" charset="0"/>
              <a:buChar char="è"/>
            </a:pPr>
            <a:r>
              <a:rPr lang="en-US" sz="3600" dirty="0">
                <a:solidFill>
                  <a:srgbClr val="000000"/>
                </a:solidFill>
                <a:latin typeface="Book Antiqua" panose="02040602050305030304" pitchFamily="18" charset="0"/>
                <a:ea typeface="ＭＳ Ｐゴシック" charset="0"/>
                <a:cs typeface="Constantia" charset="0"/>
                <a:sym typeface="Constantia" charset="0"/>
              </a:rPr>
              <a:t>It is not within mans ability to </a:t>
            </a:r>
            <a:r>
              <a:rPr lang="ja-JP" altLang="en-US" sz="3600" dirty="0">
                <a:solidFill>
                  <a:srgbClr val="000000"/>
                </a:solidFill>
                <a:latin typeface="Book Antiqua" panose="02040602050305030304" pitchFamily="18" charset="0"/>
                <a:ea typeface="ＭＳ Ｐゴシック" charset="0"/>
                <a:cs typeface="Constantia" charset="0"/>
                <a:sym typeface="Constantia" charset="0"/>
              </a:rPr>
              <a:t>“</a:t>
            </a:r>
            <a:r>
              <a:rPr lang="en-US" sz="3600" b="1" dirty="0">
                <a:solidFill>
                  <a:srgbClr val="000000"/>
                </a:solidFill>
                <a:latin typeface="Elephant" panose="02020904090505020303" pitchFamily="18" charset="0"/>
                <a:ea typeface="ＭＳ Ｐゴシック" charset="0"/>
                <a:cs typeface="Constantia" charset="0"/>
                <a:sym typeface="Constantia" charset="0"/>
              </a:rPr>
              <a:t>direct his own steps</a:t>
            </a:r>
            <a:r>
              <a:rPr lang="ja-JP" altLang="en-US" sz="3600" dirty="0">
                <a:solidFill>
                  <a:srgbClr val="000000"/>
                </a:solidFill>
                <a:latin typeface="Book Antiqua" panose="02040602050305030304" pitchFamily="18" charset="0"/>
                <a:ea typeface="ＭＳ Ｐゴシック" charset="0"/>
                <a:cs typeface="Constantia" charset="0"/>
                <a:sym typeface="Constantia" charset="0"/>
              </a:rPr>
              <a:t>”</a:t>
            </a:r>
            <a:r>
              <a:rPr lang="en-US" sz="3600" dirty="0">
                <a:solidFill>
                  <a:srgbClr val="000000"/>
                </a:solidFill>
                <a:latin typeface="Book Antiqua" panose="02040602050305030304" pitchFamily="18" charset="0"/>
                <a:ea typeface="ＭＳ Ｐゴシック" charset="0"/>
                <a:cs typeface="Constantia" charset="0"/>
                <a:sym typeface="Constantia" charset="0"/>
              </a:rPr>
              <a:t> through this life! - </a:t>
            </a:r>
            <a:r>
              <a:rPr lang="en-US" sz="3600" dirty="0" smtClean="0">
                <a:solidFill>
                  <a:srgbClr val="000000"/>
                </a:solidFill>
                <a:latin typeface="Book Antiqua" panose="02040602050305030304" pitchFamily="18" charset="0"/>
                <a:ea typeface="ＭＳ Ｐゴシック" charset="0"/>
                <a:cs typeface="Constantia" charset="0"/>
                <a:sym typeface="Constantia" charset="0"/>
              </a:rPr>
              <a:t>                      </a:t>
            </a:r>
            <a:r>
              <a:rPr lang="en-US" sz="3600" b="1" dirty="0" smtClean="0">
                <a:solidFill>
                  <a:srgbClr val="0000FF"/>
                </a:solidFill>
                <a:latin typeface="Elephant" panose="02020904090505020303" pitchFamily="18" charset="0"/>
                <a:ea typeface="ＭＳ Ｐゴシック" charset="0"/>
                <a:cs typeface="Constantia" charset="0"/>
                <a:sym typeface="Constantia" charset="0"/>
              </a:rPr>
              <a:t>Jeremiah </a:t>
            </a:r>
            <a:r>
              <a:rPr lang="en-US" sz="3600" b="1" dirty="0">
                <a:solidFill>
                  <a:srgbClr val="0000FF"/>
                </a:solidFill>
                <a:latin typeface="Elephant" panose="02020904090505020303" pitchFamily="18" charset="0"/>
                <a:ea typeface="ＭＳ Ｐゴシック" charset="0"/>
                <a:cs typeface="Constantia" charset="0"/>
                <a:sym typeface="Constantia" charset="0"/>
              </a:rPr>
              <a:t>10:23 </a:t>
            </a:r>
          </a:p>
          <a:p>
            <a:pPr marL="628650" indent="-628650" algn="l">
              <a:spcBef>
                <a:spcPts val="1700"/>
              </a:spcBef>
              <a:buClr>
                <a:srgbClr val="FF6666"/>
              </a:buClr>
              <a:buSzPct val="100000"/>
              <a:buFont typeface="Wingdings 2" charset="0"/>
              <a:buChar char="è"/>
            </a:pPr>
            <a:r>
              <a:rPr lang="en-US" sz="3600" dirty="0">
                <a:solidFill>
                  <a:srgbClr val="000000"/>
                </a:solidFill>
                <a:latin typeface="Book Antiqua" panose="02040602050305030304" pitchFamily="18" charset="0"/>
                <a:ea typeface="ＭＳ Ｐゴシック" charset="0"/>
                <a:cs typeface="Constantia" charset="0"/>
                <a:sym typeface="Constantia" charset="0"/>
              </a:rPr>
              <a:t>None of us know what is around the next curve or hill! - </a:t>
            </a:r>
            <a:r>
              <a:rPr lang="en-US" sz="3600" b="1" dirty="0">
                <a:solidFill>
                  <a:srgbClr val="0000FF"/>
                </a:solidFill>
                <a:latin typeface="Elephant" panose="02020904090505020303" pitchFamily="18" charset="0"/>
                <a:ea typeface="ＭＳ Ｐゴシック" charset="0"/>
                <a:cs typeface="Constantia" charset="0"/>
                <a:sym typeface="Constantia" charset="0"/>
              </a:rPr>
              <a:t>James 4:13-17</a:t>
            </a:r>
          </a:p>
        </p:txBody>
      </p:sp>
    </p:spTree>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4580">
                                            <p:txEl>
                                              <p:pRg st="1" end="1"/>
                                            </p:txEl>
                                          </p:spTgt>
                                        </p:tgtEl>
                                        <p:attrNameLst>
                                          <p:attrName>style.visibility</p:attrName>
                                        </p:attrNameLst>
                                      </p:cBhvr>
                                      <p:to>
                                        <p:strVal val="visible"/>
                                      </p:to>
                                    </p:set>
                                    <p:anim calcmode="lin" valueType="num">
                                      <p:cBhvr>
                                        <p:cTn id="7" dur="500" fill="hold"/>
                                        <p:tgtEl>
                                          <p:spTgt spid="24580">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4580">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4580">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4580">
                                            <p:txEl>
                                              <p:pRg st="2" end="2"/>
                                            </p:txEl>
                                          </p:spTgt>
                                        </p:tgtEl>
                                        <p:attrNameLst>
                                          <p:attrName>style.visibility</p:attrName>
                                        </p:attrNameLst>
                                      </p:cBhvr>
                                      <p:to>
                                        <p:strVal val="visible"/>
                                      </p:to>
                                    </p:set>
                                    <p:anim calcmode="lin" valueType="num">
                                      <p:cBhvr>
                                        <p:cTn id="14" dur="500" fill="hold"/>
                                        <p:tgtEl>
                                          <p:spTgt spid="24580">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4580">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458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088" y="3317875"/>
            <a:ext cx="5473700" cy="6223000"/>
          </a:xfrm>
          <a:prstGeom prst="rect">
            <a:avLst/>
          </a:prstGeom>
          <a:noFill/>
          <a:ln>
            <a:noFill/>
          </a:ln>
          <a:effectLst>
            <a:outerShdw blurRad="127000" dist="1396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24578" name="Rectangle 2"/>
          <p:cNvSpPr>
            <a:spLocks/>
          </p:cNvSpPr>
          <p:nvPr/>
        </p:nvSpPr>
        <p:spPr bwMode="auto">
          <a:xfrm>
            <a:off x="1816100" y="440034"/>
            <a:ext cx="9036128" cy="923330"/>
          </a:xfrm>
          <a:prstGeom prst="rect">
            <a:avLst/>
          </a:prstGeom>
          <a:noFill/>
          <a:ln>
            <a:noFill/>
          </a:ln>
          <a:effectLst>
            <a:outerShdw blurRad="50800" dist="38100" dir="5459916"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algn="l"/>
            <a:r>
              <a:rPr lang="en-US" sz="6000" b="1" dirty="0">
                <a:solidFill>
                  <a:schemeClr val="bg2"/>
                </a:solidFill>
                <a:latin typeface="AR JULIAN" panose="02000000000000000000" pitchFamily="2" charset="0"/>
                <a:ea typeface="ＭＳ Ｐゴシック" charset="0"/>
                <a:cs typeface="Helvetica Neue Bold Condensed" charset="0"/>
              </a:rPr>
              <a:t>What</a:t>
            </a:r>
            <a:r>
              <a:rPr lang="ja-JP" altLang="en-US" sz="6000" b="1" dirty="0">
                <a:solidFill>
                  <a:schemeClr val="bg2"/>
                </a:solidFill>
                <a:latin typeface="AR JULIAN" panose="02000000000000000000" pitchFamily="2" charset="0"/>
                <a:ea typeface="ＭＳ Ｐゴシック" charset="0"/>
                <a:cs typeface="Helvetica Neue Bold Condensed" charset="0"/>
              </a:rPr>
              <a:t>’</a:t>
            </a:r>
            <a:r>
              <a:rPr lang="en-US" sz="6000" b="1" dirty="0">
                <a:solidFill>
                  <a:schemeClr val="bg2"/>
                </a:solidFill>
                <a:latin typeface="AR JULIAN" panose="02000000000000000000" pitchFamily="2" charset="0"/>
                <a:ea typeface="ＭＳ Ｐゴシック" charset="0"/>
                <a:cs typeface="Helvetica Neue Bold Condensed" charset="0"/>
              </a:rPr>
              <a:t>s Down The Road?</a:t>
            </a:r>
          </a:p>
        </p:txBody>
      </p:sp>
      <p:sp>
        <p:nvSpPr>
          <p:cNvPr id="24579" name="Rectangle 3"/>
          <p:cNvSpPr>
            <a:spLocks/>
          </p:cNvSpPr>
          <p:nvPr/>
        </p:nvSpPr>
        <p:spPr bwMode="auto">
          <a:xfrm>
            <a:off x="653923" y="1600200"/>
            <a:ext cx="11360482" cy="954107"/>
          </a:xfrm>
          <a:prstGeom prst="rect">
            <a:avLst/>
          </a:prstGeom>
          <a:solidFill>
            <a:schemeClr val="accent1"/>
          </a:solidFill>
          <a:ln w="25400" cap="flat">
            <a:solidFill>
              <a:srgbClr val="8C3A38"/>
            </a:solidFill>
            <a:prstDash val="solid"/>
            <a:round/>
            <a:headEnd type="none" w="med" len="med"/>
            <a:tailEnd type="none" w="med" len="med"/>
          </a:ln>
          <a:effectLst>
            <a:outerShdw blurRad="152400" dist="114300" dir="2700000" algn="ctr" rotWithShape="0">
              <a:schemeClr val="bg2">
                <a:alpha val="46999"/>
              </a:schemeClr>
            </a:outerShdw>
          </a:effectLst>
        </p:spPr>
        <p:txBody>
          <a:bodyPr wrap="none" lIns="38100" tIns="38100" rIns="38100" bIns="38100" anchor="ctr">
            <a:spAutoFit/>
          </a:bodyPr>
          <a:lstStyle/>
          <a:p>
            <a:pPr algn="l"/>
            <a:r>
              <a:rPr lang="en-US" sz="5700" dirty="0" smtClean="0">
                <a:solidFill>
                  <a:srgbClr val="FBD5B4"/>
                </a:solidFill>
                <a:latin typeface="Georgia" panose="02040502050405020303" pitchFamily="18" charset="0"/>
                <a:ea typeface="ＭＳ Ｐゴシック" charset="0"/>
                <a:cs typeface="Constantia Bold" charset="0"/>
                <a:sym typeface="Constantia Bold" charset="0"/>
              </a:rPr>
              <a:t>Depends On Which Road One’s On</a:t>
            </a:r>
            <a:endParaRPr lang="en-US" sz="5700" dirty="0">
              <a:solidFill>
                <a:srgbClr val="FBD5B4"/>
              </a:solidFill>
              <a:latin typeface="Georgia" panose="02040502050405020303" pitchFamily="18" charset="0"/>
              <a:ea typeface="ＭＳ Ｐゴシック" charset="0"/>
              <a:cs typeface="Constantia Bold" charset="0"/>
              <a:sym typeface="Constantia Bold" charset="0"/>
            </a:endParaRPr>
          </a:p>
        </p:txBody>
      </p:sp>
      <p:sp>
        <p:nvSpPr>
          <p:cNvPr id="24580" name="Rectangle 4"/>
          <p:cNvSpPr>
            <a:spLocks/>
          </p:cNvSpPr>
          <p:nvPr/>
        </p:nvSpPr>
        <p:spPr bwMode="auto">
          <a:xfrm>
            <a:off x="6159500" y="3047999"/>
            <a:ext cx="6438900" cy="6492875"/>
          </a:xfrm>
          <a:prstGeom prst="rect">
            <a:avLst/>
          </a:prstGeom>
          <a:noFill/>
          <a:ln>
            <a:noFill/>
          </a:ln>
          <a:effectLst>
            <a:outerShdw blurRad="152400" dist="76200" dir="5459961" algn="ctr" rotWithShape="0">
              <a:schemeClr val="bg2">
                <a:alpha val="34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38100" tIns="38100" rIns="38100" bIns="38100"/>
          <a:lstStyle/>
          <a:p>
            <a:pPr marL="628650" indent="-628650" algn="l">
              <a:spcBef>
                <a:spcPts val="1700"/>
              </a:spcBef>
              <a:buClr>
                <a:srgbClr val="FF6666"/>
              </a:buClr>
              <a:buSzPct val="100000"/>
              <a:buFont typeface="Wingdings 2" charset="0"/>
              <a:buChar char="è"/>
            </a:pPr>
            <a:r>
              <a:rPr lang="en-US" sz="3600" dirty="0">
                <a:solidFill>
                  <a:srgbClr val="000000"/>
                </a:solidFill>
                <a:latin typeface="Book Antiqua" panose="02040602050305030304" pitchFamily="18" charset="0"/>
                <a:ea typeface="ＭＳ Ｐゴシック" charset="0"/>
                <a:cs typeface="Constantia" charset="0"/>
                <a:sym typeface="Constantia" charset="0"/>
              </a:rPr>
              <a:t>There are but two ways, </a:t>
            </a:r>
            <a:r>
              <a:rPr lang="en-US" sz="3600" dirty="0" smtClean="0">
                <a:solidFill>
                  <a:srgbClr val="000000"/>
                </a:solidFill>
                <a:latin typeface="Book Antiqua" panose="02040602050305030304" pitchFamily="18" charset="0"/>
                <a:ea typeface="ＭＳ Ｐゴシック" charset="0"/>
                <a:cs typeface="Constantia" charset="0"/>
                <a:sym typeface="Constantia" charset="0"/>
              </a:rPr>
              <a:t>and </a:t>
            </a:r>
            <a:r>
              <a:rPr lang="en-US" sz="3600" dirty="0">
                <a:solidFill>
                  <a:srgbClr val="000000"/>
                </a:solidFill>
                <a:latin typeface="Book Antiqua" panose="02040602050305030304" pitchFamily="18" charset="0"/>
                <a:ea typeface="ＭＳ Ｐゴシック" charset="0"/>
                <a:cs typeface="Constantia" charset="0"/>
                <a:sym typeface="Constantia" charset="0"/>
              </a:rPr>
              <a:t>only one leads to eternal life! - </a:t>
            </a:r>
            <a:r>
              <a:rPr lang="en-US" sz="3600" b="1" dirty="0" smtClean="0">
                <a:solidFill>
                  <a:srgbClr val="0000FF"/>
                </a:solidFill>
                <a:latin typeface="Georgia" panose="02040502050405020303" pitchFamily="18" charset="0"/>
                <a:ea typeface="ＭＳ Ｐゴシック" charset="0"/>
                <a:cs typeface="Constantia" charset="0"/>
                <a:sym typeface="Constantia" charset="0"/>
              </a:rPr>
              <a:t>Matthew </a:t>
            </a:r>
            <a:r>
              <a:rPr lang="en-US" sz="3600" b="1" dirty="0">
                <a:solidFill>
                  <a:srgbClr val="0000FF"/>
                </a:solidFill>
                <a:latin typeface="Georgia" panose="02040502050405020303" pitchFamily="18" charset="0"/>
                <a:ea typeface="ＭＳ Ｐゴシック" charset="0"/>
                <a:cs typeface="Constantia" charset="0"/>
                <a:sym typeface="Constantia" charset="0"/>
              </a:rPr>
              <a:t>7:13,14; </a:t>
            </a:r>
            <a:r>
              <a:rPr lang="en-US" sz="3600" b="1" dirty="0" smtClean="0">
                <a:solidFill>
                  <a:srgbClr val="0000FF"/>
                </a:solidFill>
                <a:latin typeface="Georgia" panose="02040502050405020303" pitchFamily="18" charset="0"/>
                <a:ea typeface="ＭＳ Ｐゴシック" charset="0"/>
                <a:cs typeface="Constantia" charset="0"/>
                <a:sym typeface="Constantia" charset="0"/>
              </a:rPr>
              <a:t>Jeremiah </a:t>
            </a:r>
            <a:r>
              <a:rPr lang="en-US" sz="3600" b="1" dirty="0">
                <a:solidFill>
                  <a:srgbClr val="0000FF"/>
                </a:solidFill>
                <a:latin typeface="Georgia" panose="02040502050405020303" pitchFamily="18" charset="0"/>
                <a:ea typeface="ＭＳ Ｐゴシック" charset="0"/>
                <a:cs typeface="Constantia" charset="0"/>
                <a:sym typeface="Constantia" charset="0"/>
              </a:rPr>
              <a:t>6:16; </a:t>
            </a:r>
            <a:r>
              <a:rPr lang="en-US" sz="3600" b="1" dirty="0" smtClean="0">
                <a:solidFill>
                  <a:srgbClr val="0000FF"/>
                </a:solidFill>
                <a:latin typeface="Georgia" panose="02040502050405020303" pitchFamily="18" charset="0"/>
                <a:ea typeface="ＭＳ Ｐゴシック" charset="0"/>
                <a:cs typeface="Constantia" charset="0"/>
                <a:sym typeface="Constantia" charset="0"/>
              </a:rPr>
              <a:t>John </a:t>
            </a:r>
            <a:r>
              <a:rPr lang="en-US" sz="3600" b="1" dirty="0">
                <a:solidFill>
                  <a:srgbClr val="0000FF"/>
                </a:solidFill>
                <a:latin typeface="Georgia" panose="02040502050405020303" pitchFamily="18" charset="0"/>
                <a:ea typeface="ＭＳ Ｐゴシック" charset="0"/>
                <a:cs typeface="Constantia" charset="0"/>
                <a:sym typeface="Constantia" charset="0"/>
              </a:rPr>
              <a:t>14:6; </a:t>
            </a:r>
            <a:r>
              <a:rPr lang="en-US" sz="3600" b="1" dirty="0" smtClean="0">
                <a:solidFill>
                  <a:srgbClr val="0000FF"/>
                </a:solidFill>
                <a:latin typeface="Georgia" panose="02040502050405020303" pitchFamily="18" charset="0"/>
                <a:ea typeface="ＭＳ Ｐゴシック" charset="0"/>
                <a:cs typeface="Constantia" charset="0"/>
                <a:sym typeface="Constantia" charset="0"/>
              </a:rPr>
              <a:t>                         Hebrews </a:t>
            </a:r>
            <a:r>
              <a:rPr lang="en-US" sz="3600" b="1" dirty="0">
                <a:solidFill>
                  <a:srgbClr val="0000FF"/>
                </a:solidFill>
                <a:latin typeface="Georgia" panose="02040502050405020303" pitchFamily="18" charset="0"/>
                <a:ea typeface="ＭＳ Ｐゴシック" charset="0"/>
                <a:cs typeface="Constantia" charset="0"/>
                <a:sym typeface="Constantia" charset="0"/>
              </a:rPr>
              <a:t>5:8.9</a:t>
            </a:r>
          </a:p>
          <a:p>
            <a:pPr marL="628650" indent="-628650" algn="l">
              <a:spcBef>
                <a:spcPts val="1700"/>
              </a:spcBef>
              <a:buClr>
                <a:srgbClr val="FF6666"/>
              </a:buClr>
              <a:buSzPct val="100000"/>
              <a:buFont typeface="Wingdings 2" charset="0"/>
              <a:buChar char="è"/>
            </a:pPr>
            <a:r>
              <a:rPr lang="en-US" sz="3600" dirty="0">
                <a:solidFill>
                  <a:srgbClr val="000000"/>
                </a:solidFill>
                <a:latin typeface="Book Antiqua" panose="02040602050305030304" pitchFamily="18" charset="0"/>
                <a:ea typeface="ＭＳ Ｐゴシック" charset="0"/>
                <a:cs typeface="Constantia" charset="0"/>
                <a:sym typeface="Constantia" charset="0"/>
              </a:rPr>
              <a:t>Any </a:t>
            </a:r>
            <a:r>
              <a:rPr lang="en-US" sz="3600" dirty="0" smtClean="0">
                <a:solidFill>
                  <a:srgbClr val="000000"/>
                </a:solidFill>
                <a:latin typeface="Book Antiqua" panose="02040602050305030304" pitchFamily="18" charset="0"/>
                <a:ea typeface="ＭＳ Ｐゴシック" charset="0"/>
                <a:cs typeface="Constantia" charset="0"/>
                <a:sym typeface="Constantia" charset="0"/>
              </a:rPr>
              <a:t>and </a:t>
            </a:r>
            <a:r>
              <a:rPr lang="en-US" sz="3600" dirty="0">
                <a:solidFill>
                  <a:srgbClr val="000000"/>
                </a:solidFill>
                <a:latin typeface="Book Antiqua" panose="02040602050305030304" pitchFamily="18" charset="0"/>
                <a:ea typeface="ＭＳ Ｐゴシック" charset="0"/>
                <a:cs typeface="Constantia" charset="0"/>
                <a:sym typeface="Constantia" charset="0"/>
              </a:rPr>
              <a:t>every other way leads to eternal death - </a:t>
            </a:r>
            <a:r>
              <a:rPr lang="en-US" sz="3600" b="1" dirty="0" smtClean="0">
                <a:solidFill>
                  <a:srgbClr val="0000FF"/>
                </a:solidFill>
                <a:latin typeface="Georgia" panose="02040502050405020303" pitchFamily="18" charset="0"/>
                <a:ea typeface="ＭＳ Ｐゴシック" charset="0"/>
                <a:cs typeface="Constantia" charset="0"/>
                <a:sym typeface="Constantia" charset="0"/>
              </a:rPr>
              <a:t>Proverbs </a:t>
            </a:r>
            <a:r>
              <a:rPr lang="en-US" sz="3600" b="1" dirty="0">
                <a:solidFill>
                  <a:srgbClr val="0000FF"/>
                </a:solidFill>
                <a:latin typeface="Georgia" panose="02040502050405020303" pitchFamily="18" charset="0"/>
                <a:ea typeface="ＭＳ Ｐゴシック" charset="0"/>
                <a:cs typeface="Constantia" charset="0"/>
                <a:sym typeface="Constantia" charset="0"/>
              </a:rPr>
              <a:t>14:12; </a:t>
            </a:r>
            <a:r>
              <a:rPr lang="en-US" sz="3600" b="1" dirty="0" smtClean="0">
                <a:solidFill>
                  <a:srgbClr val="0000FF"/>
                </a:solidFill>
                <a:latin typeface="Georgia" panose="02040502050405020303" pitchFamily="18" charset="0"/>
                <a:ea typeface="ＭＳ Ｐゴシック" charset="0"/>
                <a:cs typeface="Constantia" charset="0"/>
                <a:sym typeface="Constantia" charset="0"/>
              </a:rPr>
              <a:t>                          Matthew </a:t>
            </a:r>
            <a:r>
              <a:rPr lang="en-US" sz="3600" b="1" dirty="0">
                <a:solidFill>
                  <a:srgbClr val="0000FF"/>
                </a:solidFill>
                <a:latin typeface="Georgia" panose="02040502050405020303" pitchFamily="18" charset="0"/>
                <a:ea typeface="ＭＳ Ｐゴシック" charset="0"/>
                <a:cs typeface="Constantia" charset="0"/>
                <a:sym typeface="Constantia" charset="0"/>
              </a:rPr>
              <a:t>7:13,14; 15:7-9; </a:t>
            </a:r>
            <a:r>
              <a:rPr lang="en-US" sz="3600" b="1" dirty="0" smtClean="0">
                <a:solidFill>
                  <a:srgbClr val="0000FF"/>
                </a:solidFill>
                <a:latin typeface="Georgia" panose="02040502050405020303" pitchFamily="18" charset="0"/>
                <a:ea typeface="ＭＳ Ｐゴシック" charset="0"/>
                <a:cs typeface="Constantia" charset="0"/>
                <a:sym typeface="Constantia" charset="0"/>
              </a:rPr>
              <a:t>                   2 Thessalonians </a:t>
            </a:r>
            <a:r>
              <a:rPr lang="en-US" sz="3600" b="1" dirty="0">
                <a:solidFill>
                  <a:srgbClr val="0000FF"/>
                </a:solidFill>
                <a:latin typeface="Georgia" panose="02040502050405020303" pitchFamily="18" charset="0"/>
                <a:ea typeface="ＭＳ Ｐゴシック" charset="0"/>
                <a:cs typeface="Constantia" charset="0"/>
                <a:sym typeface="Constantia" charset="0"/>
              </a:rPr>
              <a:t>1:7-9 </a:t>
            </a:r>
          </a:p>
        </p:txBody>
      </p:sp>
    </p:spTree>
    <p:extLst>
      <p:ext uri="{BB962C8B-B14F-4D97-AF65-F5344CB8AC3E}">
        <p14:creationId xmlns:p14="http://schemas.microsoft.com/office/powerpoint/2010/main" val="714066780"/>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4580">
                                            <p:txEl>
                                              <p:pRg st="1" end="1"/>
                                            </p:txEl>
                                          </p:spTgt>
                                        </p:tgtEl>
                                        <p:attrNameLst>
                                          <p:attrName>style.visibility</p:attrName>
                                        </p:attrNameLst>
                                      </p:cBhvr>
                                      <p:to>
                                        <p:strVal val="visible"/>
                                      </p:to>
                                    </p:set>
                                    <p:anim calcmode="lin" valueType="num">
                                      <p:cBhvr>
                                        <p:cTn id="7" dur="1000" fill="hold"/>
                                        <p:tgtEl>
                                          <p:spTgt spid="24580">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24580">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24580">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2458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088" y="3317875"/>
            <a:ext cx="5473700" cy="6223000"/>
          </a:xfrm>
          <a:prstGeom prst="rect">
            <a:avLst/>
          </a:prstGeom>
          <a:noFill/>
          <a:ln>
            <a:noFill/>
          </a:ln>
          <a:effectLst>
            <a:outerShdw blurRad="127000" dist="1396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24578" name="Rectangle 2"/>
          <p:cNvSpPr>
            <a:spLocks/>
          </p:cNvSpPr>
          <p:nvPr/>
        </p:nvSpPr>
        <p:spPr bwMode="auto">
          <a:xfrm>
            <a:off x="1816100" y="440034"/>
            <a:ext cx="9036128" cy="923330"/>
          </a:xfrm>
          <a:prstGeom prst="rect">
            <a:avLst/>
          </a:prstGeom>
          <a:noFill/>
          <a:ln>
            <a:noFill/>
          </a:ln>
          <a:effectLst>
            <a:outerShdw blurRad="50800" dist="38100" dir="5459916"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algn="l"/>
            <a:r>
              <a:rPr lang="en-US" sz="6000" b="1" dirty="0">
                <a:solidFill>
                  <a:schemeClr val="bg2"/>
                </a:solidFill>
                <a:latin typeface="AR JULIAN" panose="02000000000000000000" pitchFamily="2" charset="0"/>
                <a:ea typeface="ＭＳ Ｐゴシック" charset="0"/>
                <a:cs typeface="Helvetica Neue Bold Condensed" charset="0"/>
              </a:rPr>
              <a:t>What</a:t>
            </a:r>
            <a:r>
              <a:rPr lang="ja-JP" altLang="en-US" sz="6000" b="1" dirty="0">
                <a:solidFill>
                  <a:schemeClr val="bg2"/>
                </a:solidFill>
                <a:latin typeface="AR JULIAN" panose="02000000000000000000" pitchFamily="2" charset="0"/>
                <a:ea typeface="ＭＳ Ｐゴシック" charset="0"/>
                <a:cs typeface="Helvetica Neue Bold Condensed" charset="0"/>
              </a:rPr>
              <a:t>’</a:t>
            </a:r>
            <a:r>
              <a:rPr lang="en-US" sz="6000" b="1" dirty="0">
                <a:solidFill>
                  <a:schemeClr val="bg2"/>
                </a:solidFill>
                <a:latin typeface="AR JULIAN" panose="02000000000000000000" pitchFamily="2" charset="0"/>
                <a:ea typeface="ＭＳ Ｐゴシック" charset="0"/>
                <a:cs typeface="Helvetica Neue Bold Condensed" charset="0"/>
              </a:rPr>
              <a:t>s Down The Road?</a:t>
            </a:r>
          </a:p>
        </p:txBody>
      </p:sp>
      <p:sp>
        <p:nvSpPr>
          <p:cNvPr id="24579" name="Rectangle 3"/>
          <p:cNvSpPr>
            <a:spLocks/>
          </p:cNvSpPr>
          <p:nvPr/>
        </p:nvSpPr>
        <p:spPr bwMode="auto">
          <a:xfrm>
            <a:off x="653923" y="1600200"/>
            <a:ext cx="11360482" cy="954107"/>
          </a:xfrm>
          <a:prstGeom prst="rect">
            <a:avLst/>
          </a:prstGeom>
          <a:solidFill>
            <a:schemeClr val="accent1"/>
          </a:solidFill>
          <a:ln w="25400" cap="flat">
            <a:solidFill>
              <a:srgbClr val="8C3A38"/>
            </a:solidFill>
            <a:prstDash val="solid"/>
            <a:round/>
            <a:headEnd type="none" w="med" len="med"/>
            <a:tailEnd type="none" w="med" len="med"/>
          </a:ln>
          <a:effectLst>
            <a:outerShdw blurRad="152400" dist="114300" dir="2700000" algn="ctr" rotWithShape="0">
              <a:schemeClr val="bg2">
                <a:alpha val="46999"/>
              </a:schemeClr>
            </a:outerShdw>
          </a:effectLst>
        </p:spPr>
        <p:txBody>
          <a:bodyPr wrap="none" lIns="38100" tIns="38100" rIns="38100" bIns="38100" anchor="ctr">
            <a:spAutoFit/>
          </a:bodyPr>
          <a:lstStyle/>
          <a:p>
            <a:pPr algn="l"/>
            <a:r>
              <a:rPr lang="en-US" sz="5700" dirty="0" smtClean="0">
                <a:solidFill>
                  <a:srgbClr val="FBD5B4"/>
                </a:solidFill>
                <a:latin typeface="Georgia" panose="02040502050405020303" pitchFamily="18" charset="0"/>
                <a:ea typeface="ＭＳ Ｐゴシック" charset="0"/>
                <a:cs typeface="Constantia Bold" charset="0"/>
                <a:sym typeface="Constantia Bold" charset="0"/>
              </a:rPr>
              <a:t>Depends On Which Road One’s On</a:t>
            </a:r>
            <a:endParaRPr lang="en-US" sz="5700" dirty="0">
              <a:solidFill>
                <a:srgbClr val="FBD5B4"/>
              </a:solidFill>
              <a:latin typeface="Georgia" panose="02040502050405020303" pitchFamily="18" charset="0"/>
              <a:ea typeface="ＭＳ Ｐゴシック" charset="0"/>
              <a:cs typeface="Constantia Bold" charset="0"/>
              <a:sym typeface="Constantia Bold" charset="0"/>
            </a:endParaRPr>
          </a:p>
        </p:txBody>
      </p:sp>
      <p:sp>
        <p:nvSpPr>
          <p:cNvPr id="24580" name="Rectangle 4"/>
          <p:cNvSpPr>
            <a:spLocks/>
          </p:cNvSpPr>
          <p:nvPr/>
        </p:nvSpPr>
        <p:spPr bwMode="auto">
          <a:xfrm>
            <a:off x="6159500" y="3047999"/>
            <a:ext cx="6438900" cy="6492875"/>
          </a:xfrm>
          <a:prstGeom prst="rect">
            <a:avLst/>
          </a:prstGeom>
          <a:noFill/>
          <a:ln>
            <a:noFill/>
          </a:ln>
          <a:effectLst>
            <a:outerShdw blurRad="152400" dist="76200" dir="5459961" algn="ctr" rotWithShape="0">
              <a:schemeClr val="bg2">
                <a:alpha val="34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38100" tIns="38100" rIns="38100" bIns="38100"/>
          <a:lstStyle/>
          <a:p>
            <a:pPr marL="628650" indent="-628650" algn="l">
              <a:spcBef>
                <a:spcPts val="1700"/>
              </a:spcBef>
              <a:buClr>
                <a:srgbClr val="FF6666"/>
              </a:buClr>
              <a:buSzPct val="100000"/>
              <a:buFont typeface="Wingdings 2" charset="0"/>
              <a:buChar char="è"/>
            </a:pPr>
            <a:r>
              <a:rPr lang="en-US" sz="3600" dirty="0">
                <a:solidFill>
                  <a:srgbClr val="000000"/>
                </a:solidFill>
                <a:latin typeface="Book Antiqua" panose="02040602050305030304" pitchFamily="18" charset="0"/>
                <a:ea typeface="ＭＳ Ｐゴシック" charset="0"/>
                <a:cs typeface="Constantia" charset="0"/>
                <a:sym typeface="Constantia" charset="0"/>
              </a:rPr>
              <a:t>The road we choose will have both temporal </a:t>
            </a:r>
            <a:r>
              <a:rPr lang="en-US" sz="3600" dirty="0" smtClean="0">
                <a:solidFill>
                  <a:srgbClr val="000000"/>
                </a:solidFill>
                <a:latin typeface="Book Antiqua" panose="02040602050305030304" pitchFamily="18" charset="0"/>
                <a:ea typeface="ＭＳ Ｐゴシック" charset="0"/>
                <a:cs typeface="Constantia" charset="0"/>
                <a:sym typeface="Constantia" charset="0"/>
              </a:rPr>
              <a:t>and </a:t>
            </a:r>
            <a:r>
              <a:rPr lang="en-US" sz="3600" dirty="0">
                <a:solidFill>
                  <a:srgbClr val="000000"/>
                </a:solidFill>
                <a:latin typeface="Book Antiqua" panose="02040602050305030304" pitchFamily="18" charset="0"/>
                <a:ea typeface="ＭＳ Ｐゴシック" charset="0"/>
                <a:cs typeface="Constantia" charset="0"/>
                <a:sym typeface="Constantia" charset="0"/>
              </a:rPr>
              <a:t>eternal </a:t>
            </a:r>
            <a:r>
              <a:rPr lang="en-US" sz="3600" b="1" dirty="0">
                <a:solidFill>
                  <a:srgbClr val="000000"/>
                </a:solidFill>
                <a:latin typeface="Elephant" panose="02020904090505020303" pitchFamily="18" charset="0"/>
                <a:ea typeface="ＭＳ Ｐゴシック" charset="0"/>
                <a:cs typeface="Constantia" charset="0"/>
                <a:sym typeface="Constantia" charset="0"/>
              </a:rPr>
              <a:t>consequences</a:t>
            </a:r>
            <a:r>
              <a:rPr lang="en-US" sz="3600" dirty="0">
                <a:solidFill>
                  <a:srgbClr val="000000"/>
                </a:solidFill>
                <a:latin typeface="Book Antiqua" panose="02040602050305030304" pitchFamily="18" charset="0"/>
                <a:ea typeface="ＭＳ Ｐゴシック" charset="0"/>
                <a:cs typeface="Constantia" charset="0"/>
                <a:sym typeface="Constantia" charset="0"/>
              </a:rPr>
              <a:t>! - </a:t>
            </a:r>
            <a:r>
              <a:rPr lang="en-US" sz="3600" b="1" dirty="0" smtClean="0">
                <a:solidFill>
                  <a:srgbClr val="0000FF"/>
                </a:solidFill>
                <a:latin typeface="Georgia" panose="02040502050405020303" pitchFamily="18" charset="0"/>
                <a:ea typeface="ＭＳ Ｐゴシック" charset="0"/>
                <a:cs typeface="Constantia" charset="0"/>
                <a:sym typeface="Constantia" charset="0"/>
              </a:rPr>
              <a:t>Deuteronomy </a:t>
            </a:r>
            <a:r>
              <a:rPr lang="en-US" sz="3600" b="1" dirty="0">
                <a:solidFill>
                  <a:srgbClr val="0000FF"/>
                </a:solidFill>
                <a:latin typeface="Georgia" panose="02040502050405020303" pitchFamily="18" charset="0"/>
                <a:ea typeface="ＭＳ Ｐゴシック" charset="0"/>
                <a:cs typeface="Constantia" charset="0"/>
                <a:sym typeface="Constantia" charset="0"/>
              </a:rPr>
              <a:t>30:11-20; </a:t>
            </a:r>
            <a:r>
              <a:rPr lang="en-US" sz="3600" b="1" dirty="0" smtClean="0">
                <a:solidFill>
                  <a:srgbClr val="0000FF"/>
                </a:solidFill>
                <a:latin typeface="Georgia" panose="02040502050405020303" pitchFamily="18" charset="0"/>
                <a:ea typeface="ＭＳ Ｐゴシック" charset="0"/>
                <a:cs typeface="Constantia" charset="0"/>
                <a:sym typeface="Constantia" charset="0"/>
              </a:rPr>
              <a:t>Jeremiah </a:t>
            </a:r>
            <a:r>
              <a:rPr lang="en-US" sz="3600" b="1" dirty="0">
                <a:solidFill>
                  <a:srgbClr val="0000FF"/>
                </a:solidFill>
                <a:latin typeface="Georgia" panose="02040502050405020303" pitchFamily="18" charset="0"/>
                <a:ea typeface="ＭＳ Ｐゴシック" charset="0"/>
                <a:cs typeface="Constantia" charset="0"/>
                <a:sym typeface="Constantia" charset="0"/>
              </a:rPr>
              <a:t>6:16; </a:t>
            </a:r>
            <a:r>
              <a:rPr lang="en-US" sz="3600" b="1" dirty="0" smtClean="0">
                <a:solidFill>
                  <a:srgbClr val="0000FF"/>
                </a:solidFill>
                <a:latin typeface="Georgia" panose="02040502050405020303" pitchFamily="18" charset="0"/>
                <a:ea typeface="ＭＳ Ｐゴシック" charset="0"/>
                <a:cs typeface="Constantia" charset="0"/>
                <a:sym typeface="Constantia" charset="0"/>
              </a:rPr>
              <a:t>                            Ezekiel </a:t>
            </a:r>
            <a:r>
              <a:rPr lang="en-US" sz="3600" b="1" dirty="0">
                <a:solidFill>
                  <a:srgbClr val="0000FF"/>
                </a:solidFill>
                <a:latin typeface="Georgia" panose="02040502050405020303" pitchFamily="18" charset="0"/>
                <a:ea typeface="ＭＳ Ｐゴシック" charset="0"/>
                <a:cs typeface="Constantia" charset="0"/>
                <a:sym typeface="Constantia" charset="0"/>
              </a:rPr>
              <a:t>18:20-32; </a:t>
            </a:r>
            <a:r>
              <a:rPr lang="en-US" sz="3600" b="1" dirty="0" smtClean="0">
                <a:solidFill>
                  <a:srgbClr val="0000FF"/>
                </a:solidFill>
                <a:latin typeface="Georgia" panose="02040502050405020303" pitchFamily="18" charset="0"/>
                <a:ea typeface="ＭＳ Ｐゴシック" charset="0"/>
                <a:cs typeface="Constantia" charset="0"/>
                <a:sym typeface="Constantia" charset="0"/>
              </a:rPr>
              <a:t>                         Matthew </a:t>
            </a:r>
            <a:r>
              <a:rPr lang="en-US" sz="3600" b="1" dirty="0">
                <a:solidFill>
                  <a:srgbClr val="0000FF"/>
                </a:solidFill>
                <a:latin typeface="Georgia" panose="02040502050405020303" pitchFamily="18" charset="0"/>
                <a:ea typeface="ＭＳ Ｐゴシック" charset="0"/>
                <a:cs typeface="Constantia" charset="0"/>
                <a:sym typeface="Constantia" charset="0"/>
              </a:rPr>
              <a:t>7:13,14; </a:t>
            </a:r>
            <a:r>
              <a:rPr lang="en-US" sz="3600" b="1" dirty="0" smtClean="0">
                <a:solidFill>
                  <a:srgbClr val="0000FF"/>
                </a:solidFill>
                <a:latin typeface="Georgia" panose="02040502050405020303" pitchFamily="18" charset="0"/>
                <a:ea typeface="ＭＳ Ｐゴシック" charset="0"/>
                <a:cs typeface="Constantia" charset="0"/>
                <a:sym typeface="Constantia" charset="0"/>
              </a:rPr>
              <a:t>                      Acts </a:t>
            </a:r>
            <a:r>
              <a:rPr lang="en-US" sz="3600" b="1" dirty="0">
                <a:solidFill>
                  <a:srgbClr val="0000FF"/>
                </a:solidFill>
                <a:latin typeface="Georgia" panose="02040502050405020303" pitchFamily="18" charset="0"/>
                <a:ea typeface="ＭＳ Ｐゴシック" charset="0"/>
                <a:cs typeface="Constantia" charset="0"/>
                <a:sym typeface="Constantia" charset="0"/>
              </a:rPr>
              <a:t>4:12</a:t>
            </a:r>
            <a:r>
              <a:rPr lang="en-US" sz="3600" dirty="0">
                <a:solidFill>
                  <a:srgbClr val="000000"/>
                </a:solidFill>
                <a:latin typeface="Book Antiqua" panose="02040602050305030304" pitchFamily="18" charset="0"/>
                <a:ea typeface="ＭＳ Ｐゴシック" charset="0"/>
                <a:cs typeface="Constantia" charset="0"/>
                <a:sym typeface="Constantia" charset="0"/>
              </a:rPr>
              <a:t>; </a:t>
            </a:r>
          </a:p>
        </p:txBody>
      </p:sp>
    </p:spTree>
    <p:extLst>
      <p:ext uri="{BB962C8B-B14F-4D97-AF65-F5344CB8AC3E}">
        <p14:creationId xmlns:p14="http://schemas.microsoft.com/office/powerpoint/2010/main" val="515812924"/>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088" y="3317875"/>
            <a:ext cx="5473700" cy="6223000"/>
          </a:xfrm>
          <a:prstGeom prst="rect">
            <a:avLst/>
          </a:prstGeom>
          <a:noFill/>
          <a:ln>
            <a:noFill/>
          </a:ln>
          <a:effectLst>
            <a:outerShdw blurRad="127000" dist="1396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24578" name="Rectangle 2"/>
          <p:cNvSpPr>
            <a:spLocks/>
          </p:cNvSpPr>
          <p:nvPr/>
        </p:nvSpPr>
        <p:spPr bwMode="auto">
          <a:xfrm>
            <a:off x="1816100" y="440034"/>
            <a:ext cx="9036128" cy="923330"/>
          </a:xfrm>
          <a:prstGeom prst="rect">
            <a:avLst/>
          </a:prstGeom>
          <a:noFill/>
          <a:ln>
            <a:noFill/>
          </a:ln>
          <a:effectLst>
            <a:outerShdw blurRad="50800" dist="38100" dir="5459916"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algn="l"/>
            <a:r>
              <a:rPr lang="en-US" sz="6000" b="1" dirty="0">
                <a:solidFill>
                  <a:schemeClr val="bg2"/>
                </a:solidFill>
                <a:latin typeface="AR JULIAN" panose="02000000000000000000" pitchFamily="2" charset="0"/>
                <a:ea typeface="ＭＳ Ｐゴシック" charset="0"/>
                <a:cs typeface="Helvetica Neue Bold Condensed" charset="0"/>
              </a:rPr>
              <a:t>What</a:t>
            </a:r>
            <a:r>
              <a:rPr lang="ja-JP" altLang="en-US" sz="6000" b="1" dirty="0">
                <a:solidFill>
                  <a:schemeClr val="bg2"/>
                </a:solidFill>
                <a:latin typeface="AR JULIAN" panose="02000000000000000000" pitchFamily="2" charset="0"/>
                <a:ea typeface="ＭＳ Ｐゴシック" charset="0"/>
                <a:cs typeface="Helvetica Neue Bold Condensed" charset="0"/>
              </a:rPr>
              <a:t>’</a:t>
            </a:r>
            <a:r>
              <a:rPr lang="en-US" sz="6000" b="1" dirty="0">
                <a:solidFill>
                  <a:schemeClr val="bg2"/>
                </a:solidFill>
                <a:latin typeface="AR JULIAN" panose="02000000000000000000" pitchFamily="2" charset="0"/>
                <a:ea typeface="ＭＳ Ｐゴシック" charset="0"/>
                <a:cs typeface="Helvetica Neue Bold Condensed" charset="0"/>
              </a:rPr>
              <a:t>s Down The Road?</a:t>
            </a:r>
          </a:p>
        </p:txBody>
      </p:sp>
      <p:sp>
        <p:nvSpPr>
          <p:cNvPr id="24579" name="Rectangle 3"/>
          <p:cNvSpPr>
            <a:spLocks/>
          </p:cNvSpPr>
          <p:nvPr/>
        </p:nvSpPr>
        <p:spPr bwMode="auto">
          <a:xfrm>
            <a:off x="653923" y="1600200"/>
            <a:ext cx="8319585" cy="954107"/>
          </a:xfrm>
          <a:prstGeom prst="rect">
            <a:avLst/>
          </a:prstGeom>
          <a:solidFill>
            <a:schemeClr val="accent1"/>
          </a:solidFill>
          <a:ln w="25400" cap="flat">
            <a:solidFill>
              <a:srgbClr val="8C3A38"/>
            </a:solidFill>
            <a:prstDash val="solid"/>
            <a:round/>
            <a:headEnd type="none" w="med" len="med"/>
            <a:tailEnd type="none" w="med" len="med"/>
          </a:ln>
          <a:effectLst>
            <a:outerShdw blurRad="152400" dist="114300" dir="2700000" algn="ctr" rotWithShape="0">
              <a:schemeClr val="bg2">
                <a:alpha val="46999"/>
              </a:schemeClr>
            </a:outerShdw>
          </a:effectLst>
        </p:spPr>
        <p:txBody>
          <a:bodyPr wrap="none" lIns="38100" tIns="38100" rIns="38100" bIns="38100" anchor="ctr">
            <a:spAutoFit/>
          </a:bodyPr>
          <a:lstStyle/>
          <a:p>
            <a:pPr algn="l"/>
            <a:r>
              <a:rPr lang="en-US" sz="5700" dirty="0" smtClean="0">
                <a:solidFill>
                  <a:srgbClr val="FBD5B4"/>
                </a:solidFill>
                <a:latin typeface="Georgia" panose="02040502050405020303" pitchFamily="18" charset="0"/>
                <a:ea typeface="ＭＳ Ｐゴシック" charset="0"/>
                <a:cs typeface="Constantia Bold" charset="0"/>
                <a:sym typeface="Constantia Bold" charset="0"/>
              </a:rPr>
              <a:t>Which Road Are You On?</a:t>
            </a:r>
            <a:endParaRPr lang="en-US" sz="5700" dirty="0">
              <a:solidFill>
                <a:srgbClr val="FBD5B4"/>
              </a:solidFill>
              <a:latin typeface="Georgia" panose="02040502050405020303" pitchFamily="18" charset="0"/>
              <a:ea typeface="ＭＳ Ｐゴシック" charset="0"/>
              <a:cs typeface="Constantia Bold" charset="0"/>
              <a:sym typeface="Constantia Bold" charset="0"/>
            </a:endParaRPr>
          </a:p>
        </p:txBody>
      </p:sp>
      <p:sp>
        <p:nvSpPr>
          <p:cNvPr id="24580" name="Rectangle 4"/>
          <p:cNvSpPr>
            <a:spLocks/>
          </p:cNvSpPr>
          <p:nvPr/>
        </p:nvSpPr>
        <p:spPr bwMode="auto">
          <a:xfrm>
            <a:off x="6159500" y="3047999"/>
            <a:ext cx="6438900" cy="6492875"/>
          </a:xfrm>
          <a:prstGeom prst="rect">
            <a:avLst/>
          </a:prstGeom>
          <a:noFill/>
          <a:ln>
            <a:noFill/>
          </a:ln>
          <a:effectLst>
            <a:outerShdw blurRad="152400" dist="76200" dir="5459961" algn="ctr" rotWithShape="0">
              <a:schemeClr val="bg2">
                <a:alpha val="34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38100" tIns="38100" rIns="38100" bIns="38100"/>
          <a:lstStyle/>
          <a:p>
            <a:pPr marL="628650" indent="-628650" algn="l">
              <a:spcBef>
                <a:spcPts val="1700"/>
              </a:spcBef>
              <a:buClr>
                <a:srgbClr val="FF6666"/>
              </a:buClr>
              <a:buSzPct val="100000"/>
              <a:buFont typeface="Wingdings 2" charset="0"/>
              <a:buChar char="è"/>
            </a:pPr>
            <a:r>
              <a:rPr lang="en-US" sz="3600" dirty="0">
                <a:solidFill>
                  <a:srgbClr val="000000"/>
                </a:solidFill>
                <a:latin typeface="Book Antiqua" panose="02040602050305030304" pitchFamily="18" charset="0"/>
                <a:ea typeface="ＭＳ Ｐゴシック" charset="0"/>
                <a:cs typeface="Constantia" charset="0"/>
                <a:sym typeface="Constantia" charset="0"/>
              </a:rPr>
              <a:t>Place your hope and confidence fully in God - </a:t>
            </a:r>
            <a:r>
              <a:rPr lang="en-US" sz="3600" b="1" dirty="0">
                <a:solidFill>
                  <a:srgbClr val="0000FF"/>
                </a:solidFill>
                <a:latin typeface="Georgia" panose="02040502050405020303" pitchFamily="18" charset="0"/>
                <a:ea typeface="ＭＳ Ｐゴシック" charset="0"/>
                <a:cs typeface="Constantia" charset="0"/>
                <a:sym typeface="Constantia" charset="0"/>
              </a:rPr>
              <a:t>(</a:t>
            </a:r>
            <a:r>
              <a:rPr lang="en-US" sz="3600" b="1" dirty="0" smtClean="0">
                <a:solidFill>
                  <a:srgbClr val="0000FF"/>
                </a:solidFill>
                <a:latin typeface="Georgia" panose="02040502050405020303" pitchFamily="18" charset="0"/>
                <a:ea typeface="ＭＳ Ｐゴシック" charset="0"/>
                <a:cs typeface="Constantia" charset="0"/>
                <a:sym typeface="Constantia" charset="0"/>
              </a:rPr>
              <a:t>Numbers </a:t>
            </a:r>
            <a:r>
              <a:rPr lang="en-US" sz="3600" b="1" dirty="0">
                <a:solidFill>
                  <a:srgbClr val="0000FF"/>
                </a:solidFill>
                <a:latin typeface="Georgia" panose="02040502050405020303" pitchFamily="18" charset="0"/>
                <a:ea typeface="ＭＳ Ｐゴシック" charset="0"/>
                <a:cs typeface="Constantia" charset="0"/>
                <a:sym typeface="Constantia" charset="0"/>
              </a:rPr>
              <a:t>23:19; Titus </a:t>
            </a:r>
            <a:r>
              <a:rPr lang="en-US" sz="3600" b="1" dirty="0" smtClean="0">
                <a:solidFill>
                  <a:srgbClr val="0000FF"/>
                </a:solidFill>
                <a:latin typeface="Georgia" panose="02040502050405020303" pitchFamily="18" charset="0"/>
                <a:ea typeface="ＭＳ Ｐゴシック" charset="0"/>
                <a:cs typeface="Constantia" charset="0"/>
                <a:sym typeface="Constantia" charset="0"/>
              </a:rPr>
              <a:t>1:2;Hebrews </a:t>
            </a:r>
            <a:r>
              <a:rPr lang="en-US" sz="3600" b="1" dirty="0">
                <a:solidFill>
                  <a:srgbClr val="0000FF"/>
                </a:solidFill>
                <a:latin typeface="Georgia" panose="02040502050405020303" pitchFamily="18" charset="0"/>
                <a:ea typeface="ＭＳ Ｐゴシック" charset="0"/>
                <a:cs typeface="Constantia" charset="0"/>
                <a:sym typeface="Constantia" charset="0"/>
              </a:rPr>
              <a:t>6:17,18</a:t>
            </a:r>
            <a:r>
              <a:rPr lang="en-US" sz="3600" b="1" dirty="0" smtClean="0">
                <a:solidFill>
                  <a:srgbClr val="0000FF"/>
                </a:solidFill>
                <a:latin typeface="Georgia" panose="02040502050405020303" pitchFamily="18" charset="0"/>
                <a:ea typeface="ＭＳ Ｐゴシック" charset="0"/>
                <a:cs typeface="Constantia" charset="0"/>
                <a:sym typeface="Constantia" charset="0"/>
              </a:rPr>
              <a:t>)</a:t>
            </a:r>
          </a:p>
          <a:p>
            <a:pPr marL="628650" indent="-628650" algn="l">
              <a:spcBef>
                <a:spcPts val="1700"/>
              </a:spcBef>
              <a:buClr>
                <a:srgbClr val="FF6666"/>
              </a:buClr>
              <a:buSzPct val="100000"/>
              <a:buFont typeface="Wingdings 2" charset="0"/>
              <a:buChar char="è"/>
            </a:pPr>
            <a:r>
              <a:rPr lang="en-US" sz="3600" dirty="0" smtClean="0">
                <a:solidFill>
                  <a:srgbClr val="000000"/>
                </a:solidFill>
                <a:latin typeface="Book Antiqua" panose="02040602050305030304" pitchFamily="18" charset="0"/>
                <a:ea typeface="ＭＳ Ｐゴシック" charset="0"/>
                <a:cs typeface="Constantia" charset="0"/>
                <a:sym typeface="Constantia" charset="0"/>
              </a:rPr>
              <a:t>Your </a:t>
            </a:r>
            <a:r>
              <a:rPr lang="en-US" sz="3600" dirty="0">
                <a:solidFill>
                  <a:srgbClr val="000000"/>
                </a:solidFill>
                <a:latin typeface="Book Antiqua" panose="02040602050305030304" pitchFamily="18" charset="0"/>
                <a:ea typeface="ＭＳ Ｐゴシック" charset="0"/>
                <a:cs typeface="Constantia" charset="0"/>
                <a:sym typeface="Constantia" charset="0"/>
              </a:rPr>
              <a:t>own understanding will not lead you to true happiness, peace </a:t>
            </a:r>
            <a:r>
              <a:rPr lang="en-US" sz="3600" dirty="0" smtClean="0">
                <a:solidFill>
                  <a:srgbClr val="000000"/>
                </a:solidFill>
                <a:latin typeface="Book Antiqua" panose="02040602050305030304" pitchFamily="18" charset="0"/>
                <a:ea typeface="ＭＳ Ｐゴシック" charset="0"/>
                <a:cs typeface="Constantia" charset="0"/>
                <a:sym typeface="Constantia" charset="0"/>
              </a:rPr>
              <a:t>and </a:t>
            </a:r>
            <a:r>
              <a:rPr lang="en-US" sz="3600" dirty="0">
                <a:solidFill>
                  <a:srgbClr val="000000"/>
                </a:solidFill>
                <a:latin typeface="Book Antiqua" panose="02040602050305030304" pitchFamily="18" charset="0"/>
                <a:ea typeface="ＭＳ Ｐゴシック" charset="0"/>
                <a:cs typeface="Constantia" charset="0"/>
                <a:sym typeface="Constantia" charset="0"/>
              </a:rPr>
              <a:t>life! – </a:t>
            </a:r>
            <a:r>
              <a:rPr lang="en-US" sz="3600" b="1" dirty="0">
                <a:solidFill>
                  <a:srgbClr val="0000FF"/>
                </a:solidFill>
                <a:latin typeface="Georgia" panose="02040502050405020303" pitchFamily="18" charset="0"/>
                <a:ea typeface="ＭＳ Ｐゴシック" charset="0"/>
                <a:cs typeface="Constantia" charset="0"/>
                <a:sym typeface="Constantia" charset="0"/>
              </a:rPr>
              <a:t>(</a:t>
            </a:r>
            <a:r>
              <a:rPr lang="en-US" sz="3600" b="1" dirty="0" smtClean="0">
                <a:solidFill>
                  <a:srgbClr val="0000FF"/>
                </a:solidFill>
                <a:latin typeface="Georgia" panose="02040502050405020303" pitchFamily="18" charset="0"/>
                <a:ea typeface="ＭＳ Ｐゴシック" charset="0"/>
                <a:cs typeface="Constantia" charset="0"/>
                <a:sym typeface="Constantia" charset="0"/>
              </a:rPr>
              <a:t>Proverbs </a:t>
            </a:r>
            <a:r>
              <a:rPr lang="en-US" sz="3600" b="1" dirty="0">
                <a:solidFill>
                  <a:srgbClr val="0000FF"/>
                </a:solidFill>
                <a:latin typeface="Georgia" panose="02040502050405020303" pitchFamily="18" charset="0"/>
                <a:ea typeface="ＭＳ Ｐゴシック" charset="0"/>
                <a:cs typeface="Constantia" charset="0"/>
                <a:sym typeface="Constantia" charset="0"/>
              </a:rPr>
              <a:t>14:12; 28:26; </a:t>
            </a:r>
            <a:r>
              <a:rPr lang="en-US" sz="3600" b="1" dirty="0" smtClean="0">
                <a:solidFill>
                  <a:srgbClr val="0000FF"/>
                </a:solidFill>
                <a:latin typeface="Georgia" panose="02040502050405020303" pitchFamily="18" charset="0"/>
                <a:ea typeface="ＭＳ Ｐゴシック" charset="0"/>
                <a:cs typeface="Constantia" charset="0"/>
                <a:sym typeface="Constantia" charset="0"/>
              </a:rPr>
              <a:t>Jeremiah </a:t>
            </a:r>
            <a:r>
              <a:rPr lang="en-US" sz="3600" b="1" dirty="0">
                <a:solidFill>
                  <a:srgbClr val="0000FF"/>
                </a:solidFill>
                <a:latin typeface="Georgia" panose="02040502050405020303" pitchFamily="18" charset="0"/>
                <a:ea typeface="ＭＳ Ｐゴシック" charset="0"/>
                <a:cs typeface="Constantia" charset="0"/>
                <a:sym typeface="Constantia" charset="0"/>
              </a:rPr>
              <a:t>10:23; </a:t>
            </a:r>
            <a:r>
              <a:rPr lang="en-US" sz="3600" b="1" dirty="0" smtClean="0">
                <a:solidFill>
                  <a:srgbClr val="0000FF"/>
                </a:solidFill>
                <a:latin typeface="Georgia" panose="02040502050405020303" pitchFamily="18" charset="0"/>
                <a:ea typeface="ＭＳ Ｐゴシック" charset="0"/>
                <a:cs typeface="Constantia" charset="0"/>
                <a:sym typeface="Constantia" charset="0"/>
              </a:rPr>
              <a:t>Romans </a:t>
            </a:r>
            <a:r>
              <a:rPr lang="en-US" sz="3600" b="1" dirty="0">
                <a:solidFill>
                  <a:srgbClr val="0000FF"/>
                </a:solidFill>
                <a:latin typeface="Georgia" panose="02040502050405020303" pitchFamily="18" charset="0"/>
                <a:ea typeface="ＭＳ Ｐゴシック" charset="0"/>
                <a:cs typeface="Constantia" charset="0"/>
                <a:sym typeface="Constantia" charset="0"/>
              </a:rPr>
              <a:t>12:16; </a:t>
            </a:r>
            <a:r>
              <a:rPr lang="en-US" sz="3600" b="1" dirty="0" smtClean="0">
                <a:solidFill>
                  <a:srgbClr val="0000FF"/>
                </a:solidFill>
                <a:latin typeface="Georgia" panose="02040502050405020303" pitchFamily="18" charset="0"/>
                <a:ea typeface="ＭＳ Ｐゴシック" charset="0"/>
                <a:cs typeface="Constantia" charset="0"/>
                <a:sym typeface="Constantia" charset="0"/>
              </a:rPr>
              <a:t>                               1 Corinthians </a:t>
            </a:r>
            <a:r>
              <a:rPr lang="en-US" sz="3600" b="1" dirty="0">
                <a:solidFill>
                  <a:srgbClr val="0000FF"/>
                </a:solidFill>
                <a:latin typeface="Georgia" panose="02040502050405020303" pitchFamily="18" charset="0"/>
                <a:ea typeface="ＭＳ Ｐゴシック" charset="0"/>
                <a:cs typeface="Constantia" charset="0"/>
                <a:sym typeface="Constantia" charset="0"/>
              </a:rPr>
              <a:t>4:6; 8:2)</a:t>
            </a:r>
          </a:p>
        </p:txBody>
      </p:sp>
      <p:sp>
        <p:nvSpPr>
          <p:cNvPr id="2" name="TextBox 1"/>
          <p:cNvSpPr txBox="1"/>
          <p:nvPr/>
        </p:nvSpPr>
        <p:spPr>
          <a:xfrm>
            <a:off x="916432" y="3581400"/>
            <a:ext cx="4572000" cy="4893647"/>
          </a:xfrm>
          <a:prstGeom prst="rect">
            <a:avLst/>
          </a:prstGeom>
          <a:noFill/>
        </p:spPr>
        <p:txBody>
          <a:bodyPr wrap="square" rtlCol="0">
            <a:spAutoFit/>
          </a:bodyPr>
          <a:lstStyle/>
          <a:p>
            <a:r>
              <a:rPr lang="en-US" sz="2800" dirty="0" smtClean="0">
                <a:solidFill>
                  <a:srgbClr val="FFFFFF"/>
                </a:solidFill>
                <a:latin typeface="Georgia" panose="02040502050405020303" pitchFamily="18" charset="0"/>
              </a:rPr>
              <a:t>Proverbs 3:5,6</a:t>
            </a:r>
          </a:p>
          <a:p>
            <a:endParaRPr lang="en-US" sz="2800" dirty="0">
              <a:solidFill>
                <a:srgbClr val="FFFFFF"/>
              </a:solidFill>
              <a:latin typeface="Georgia" panose="02040502050405020303" pitchFamily="18" charset="0"/>
            </a:endParaRPr>
          </a:p>
          <a:p>
            <a:r>
              <a:rPr lang="en-US" b="1" dirty="0">
                <a:solidFill>
                  <a:srgbClr val="FFFFFF"/>
                </a:solidFill>
                <a:latin typeface="Georgia" panose="02040502050405020303" pitchFamily="18" charset="0"/>
              </a:rPr>
              <a:t>“Trust in the LORD with all your heart, And lean not on your own understanding;</a:t>
            </a:r>
          </a:p>
          <a:p>
            <a:r>
              <a:rPr lang="en-US" b="1" dirty="0" smtClean="0">
                <a:solidFill>
                  <a:srgbClr val="FFFFFF"/>
                </a:solidFill>
                <a:latin typeface="Georgia" panose="02040502050405020303" pitchFamily="18" charset="0"/>
              </a:rPr>
              <a:t>In </a:t>
            </a:r>
            <a:r>
              <a:rPr lang="en-US" b="1" dirty="0">
                <a:solidFill>
                  <a:srgbClr val="FFFFFF"/>
                </a:solidFill>
                <a:latin typeface="Georgia" panose="02040502050405020303" pitchFamily="18" charset="0"/>
              </a:rPr>
              <a:t>all your ways acknowledge Him, And He shall direct your </a:t>
            </a:r>
            <a:r>
              <a:rPr lang="en-US" b="1" dirty="0" smtClean="0">
                <a:solidFill>
                  <a:srgbClr val="FFFFFF"/>
                </a:solidFill>
                <a:latin typeface="Georgia" panose="02040502050405020303" pitchFamily="18" charset="0"/>
              </a:rPr>
              <a:t>paths.</a:t>
            </a:r>
            <a:r>
              <a:rPr lang="en-US" sz="2800" dirty="0" smtClean="0">
                <a:solidFill>
                  <a:srgbClr val="FFFFFF"/>
                </a:solidFill>
                <a:latin typeface="Georgia" panose="02040502050405020303" pitchFamily="18" charset="0"/>
              </a:rPr>
              <a:t>”</a:t>
            </a:r>
            <a:endParaRPr lang="en-US" sz="2800" dirty="0">
              <a:solidFill>
                <a:srgbClr val="FFFFFF"/>
              </a:solidFill>
              <a:latin typeface="Georgia" panose="02040502050405020303" pitchFamily="18" charset="0"/>
            </a:endParaRPr>
          </a:p>
        </p:txBody>
      </p:sp>
    </p:spTree>
    <p:extLst>
      <p:ext uri="{BB962C8B-B14F-4D97-AF65-F5344CB8AC3E}">
        <p14:creationId xmlns:p14="http://schemas.microsoft.com/office/powerpoint/2010/main" val="3284694560"/>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4580">
                                            <p:txEl>
                                              <p:pRg st="1" end="1"/>
                                            </p:txEl>
                                          </p:spTgt>
                                        </p:tgtEl>
                                        <p:attrNameLst>
                                          <p:attrName>style.visibility</p:attrName>
                                        </p:attrNameLst>
                                      </p:cBhvr>
                                      <p:to>
                                        <p:strVal val="visible"/>
                                      </p:to>
                                    </p:set>
                                    <p:anim calcmode="lin" valueType="num">
                                      <p:cBhvr>
                                        <p:cTn id="7" dur="1000" fill="hold"/>
                                        <p:tgtEl>
                                          <p:spTgt spid="24580">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24580">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24580">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2458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088" y="3317875"/>
            <a:ext cx="5473700" cy="6223000"/>
          </a:xfrm>
          <a:prstGeom prst="rect">
            <a:avLst/>
          </a:prstGeom>
          <a:noFill/>
          <a:ln>
            <a:noFill/>
          </a:ln>
          <a:effectLst>
            <a:outerShdw blurRad="127000" dist="1396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24578" name="Rectangle 2"/>
          <p:cNvSpPr>
            <a:spLocks/>
          </p:cNvSpPr>
          <p:nvPr/>
        </p:nvSpPr>
        <p:spPr bwMode="auto">
          <a:xfrm>
            <a:off x="1816100" y="440034"/>
            <a:ext cx="9036128" cy="923330"/>
          </a:xfrm>
          <a:prstGeom prst="rect">
            <a:avLst/>
          </a:prstGeom>
          <a:noFill/>
          <a:ln>
            <a:noFill/>
          </a:ln>
          <a:effectLst>
            <a:outerShdw blurRad="50800" dist="38100" dir="5459916"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algn="l"/>
            <a:r>
              <a:rPr lang="en-US" sz="6000" b="1" dirty="0">
                <a:solidFill>
                  <a:schemeClr val="bg2"/>
                </a:solidFill>
                <a:latin typeface="AR JULIAN" panose="02000000000000000000" pitchFamily="2" charset="0"/>
                <a:ea typeface="ＭＳ Ｐゴシック" charset="0"/>
                <a:cs typeface="Helvetica Neue Bold Condensed" charset="0"/>
              </a:rPr>
              <a:t>What</a:t>
            </a:r>
            <a:r>
              <a:rPr lang="ja-JP" altLang="en-US" sz="6000" b="1" dirty="0">
                <a:solidFill>
                  <a:schemeClr val="bg2"/>
                </a:solidFill>
                <a:latin typeface="AR JULIAN" panose="02000000000000000000" pitchFamily="2" charset="0"/>
                <a:ea typeface="ＭＳ Ｐゴシック" charset="0"/>
                <a:cs typeface="Helvetica Neue Bold Condensed" charset="0"/>
              </a:rPr>
              <a:t>’</a:t>
            </a:r>
            <a:r>
              <a:rPr lang="en-US" sz="6000" b="1" dirty="0">
                <a:solidFill>
                  <a:schemeClr val="bg2"/>
                </a:solidFill>
                <a:latin typeface="AR JULIAN" panose="02000000000000000000" pitchFamily="2" charset="0"/>
                <a:ea typeface="ＭＳ Ｐゴシック" charset="0"/>
                <a:cs typeface="Helvetica Neue Bold Condensed" charset="0"/>
              </a:rPr>
              <a:t>s Down The Road?</a:t>
            </a:r>
          </a:p>
        </p:txBody>
      </p:sp>
      <p:sp>
        <p:nvSpPr>
          <p:cNvPr id="24579" name="Rectangle 3"/>
          <p:cNvSpPr>
            <a:spLocks/>
          </p:cNvSpPr>
          <p:nvPr/>
        </p:nvSpPr>
        <p:spPr bwMode="auto">
          <a:xfrm>
            <a:off x="653923" y="1600200"/>
            <a:ext cx="8319585" cy="954107"/>
          </a:xfrm>
          <a:prstGeom prst="rect">
            <a:avLst/>
          </a:prstGeom>
          <a:solidFill>
            <a:schemeClr val="accent1"/>
          </a:solidFill>
          <a:ln w="25400" cap="flat">
            <a:solidFill>
              <a:srgbClr val="8C3A38"/>
            </a:solidFill>
            <a:prstDash val="solid"/>
            <a:round/>
            <a:headEnd type="none" w="med" len="med"/>
            <a:tailEnd type="none" w="med" len="med"/>
          </a:ln>
          <a:effectLst>
            <a:outerShdw blurRad="152400" dist="114300" dir="2700000" algn="ctr" rotWithShape="0">
              <a:schemeClr val="bg2">
                <a:alpha val="46999"/>
              </a:schemeClr>
            </a:outerShdw>
          </a:effectLst>
        </p:spPr>
        <p:txBody>
          <a:bodyPr wrap="none" lIns="38100" tIns="38100" rIns="38100" bIns="38100" anchor="ctr">
            <a:spAutoFit/>
          </a:bodyPr>
          <a:lstStyle/>
          <a:p>
            <a:pPr algn="l"/>
            <a:r>
              <a:rPr lang="en-US" sz="5700" dirty="0" smtClean="0">
                <a:solidFill>
                  <a:srgbClr val="FBD5B4"/>
                </a:solidFill>
                <a:latin typeface="Georgia" panose="02040502050405020303" pitchFamily="18" charset="0"/>
                <a:ea typeface="ＭＳ Ｐゴシック" charset="0"/>
                <a:cs typeface="Constantia Bold" charset="0"/>
                <a:sym typeface="Constantia Bold" charset="0"/>
              </a:rPr>
              <a:t>Which Road Are You On?</a:t>
            </a:r>
            <a:endParaRPr lang="en-US" sz="5700" dirty="0">
              <a:solidFill>
                <a:srgbClr val="FBD5B4"/>
              </a:solidFill>
              <a:latin typeface="Georgia" panose="02040502050405020303" pitchFamily="18" charset="0"/>
              <a:ea typeface="ＭＳ Ｐゴシック" charset="0"/>
              <a:cs typeface="Constantia Bold" charset="0"/>
              <a:sym typeface="Constantia Bold" charset="0"/>
            </a:endParaRPr>
          </a:p>
        </p:txBody>
      </p:sp>
      <p:sp>
        <p:nvSpPr>
          <p:cNvPr id="24580" name="Rectangle 4"/>
          <p:cNvSpPr>
            <a:spLocks/>
          </p:cNvSpPr>
          <p:nvPr/>
        </p:nvSpPr>
        <p:spPr bwMode="auto">
          <a:xfrm>
            <a:off x="6159500" y="3047999"/>
            <a:ext cx="6438900" cy="6492875"/>
          </a:xfrm>
          <a:prstGeom prst="rect">
            <a:avLst/>
          </a:prstGeom>
          <a:noFill/>
          <a:ln>
            <a:noFill/>
          </a:ln>
          <a:effectLst>
            <a:outerShdw blurRad="152400" dist="76200" dir="5459961" algn="ctr" rotWithShape="0">
              <a:schemeClr val="bg2">
                <a:alpha val="34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38100" tIns="38100" rIns="38100" bIns="38100"/>
          <a:lstStyle/>
          <a:p>
            <a:pPr marL="628650" indent="-628650" algn="l">
              <a:spcBef>
                <a:spcPts val="1700"/>
              </a:spcBef>
              <a:buClr>
                <a:srgbClr val="FF6666"/>
              </a:buClr>
              <a:buSzPct val="100000"/>
              <a:buFont typeface="Wingdings 2" charset="0"/>
              <a:buChar char="è"/>
            </a:pPr>
            <a:r>
              <a:rPr lang="en-US" sz="3600" dirty="0">
                <a:solidFill>
                  <a:srgbClr val="000000"/>
                </a:solidFill>
                <a:latin typeface="Book Antiqua" panose="02040602050305030304" pitchFamily="18" charset="0"/>
                <a:ea typeface="ＭＳ Ｐゴシック" charset="0"/>
                <a:cs typeface="Constantia" charset="0"/>
                <a:sym typeface="Constantia" charset="0"/>
              </a:rPr>
              <a:t>God’s ways are far above our ways! </a:t>
            </a:r>
            <a:r>
              <a:rPr lang="en-US" sz="3600" b="1" dirty="0">
                <a:solidFill>
                  <a:srgbClr val="0000FF"/>
                </a:solidFill>
                <a:latin typeface="Georgia" panose="02040502050405020303" pitchFamily="18" charset="0"/>
                <a:ea typeface="ＭＳ Ｐゴシック" charset="0"/>
                <a:cs typeface="Constantia" charset="0"/>
                <a:sym typeface="Constantia" charset="0"/>
              </a:rPr>
              <a:t>(</a:t>
            </a:r>
            <a:r>
              <a:rPr lang="en-US" sz="3600" b="1" dirty="0" smtClean="0">
                <a:solidFill>
                  <a:srgbClr val="0000FF"/>
                </a:solidFill>
                <a:latin typeface="Georgia" panose="02040502050405020303" pitchFamily="18" charset="0"/>
                <a:ea typeface="ＭＳ Ｐゴシック" charset="0"/>
                <a:cs typeface="Constantia" charset="0"/>
                <a:sym typeface="Constantia" charset="0"/>
              </a:rPr>
              <a:t>Isaiah </a:t>
            </a:r>
            <a:r>
              <a:rPr lang="en-US" sz="3600" b="1" dirty="0">
                <a:solidFill>
                  <a:srgbClr val="0000FF"/>
                </a:solidFill>
                <a:latin typeface="Georgia" panose="02040502050405020303" pitchFamily="18" charset="0"/>
                <a:ea typeface="ＭＳ Ｐゴシック" charset="0"/>
                <a:cs typeface="Constantia" charset="0"/>
                <a:sym typeface="Constantia" charset="0"/>
              </a:rPr>
              <a:t>55:8-9; </a:t>
            </a:r>
            <a:r>
              <a:rPr lang="en-US" sz="3600" b="1" dirty="0" smtClean="0">
                <a:solidFill>
                  <a:srgbClr val="0000FF"/>
                </a:solidFill>
                <a:latin typeface="Georgia" panose="02040502050405020303" pitchFamily="18" charset="0"/>
                <a:ea typeface="ＭＳ Ｐゴシック" charset="0"/>
                <a:cs typeface="Constantia" charset="0"/>
                <a:sym typeface="Constantia" charset="0"/>
              </a:rPr>
              <a:t>Romans 10:6-8; 11:33-34)</a:t>
            </a:r>
          </a:p>
          <a:p>
            <a:pPr marL="628650" indent="-628650" algn="l">
              <a:spcBef>
                <a:spcPts val="1700"/>
              </a:spcBef>
              <a:buClr>
                <a:srgbClr val="FF6666"/>
              </a:buClr>
              <a:buSzPct val="100000"/>
              <a:buFont typeface="Wingdings 2" charset="0"/>
              <a:buChar char="è"/>
            </a:pPr>
            <a:r>
              <a:rPr lang="en-US" sz="3600" dirty="0" smtClean="0">
                <a:solidFill>
                  <a:srgbClr val="000000"/>
                </a:solidFill>
                <a:latin typeface="Book Antiqua" panose="02040602050305030304" pitchFamily="18" charset="0"/>
                <a:ea typeface="ＭＳ Ｐゴシック" charset="0"/>
                <a:cs typeface="Constantia" charset="0"/>
                <a:sym typeface="Constantia" charset="0"/>
              </a:rPr>
              <a:t>Therefore </a:t>
            </a:r>
            <a:r>
              <a:rPr lang="en-US" sz="3600" dirty="0">
                <a:solidFill>
                  <a:srgbClr val="000000"/>
                </a:solidFill>
                <a:latin typeface="Book Antiqua" panose="02040602050305030304" pitchFamily="18" charset="0"/>
                <a:ea typeface="ＭＳ Ｐゴシック" charset="0"/>
                <a:cs typeface="Constantia" charset="0"/>
                <a:sym typeface="Constantia" charset="0"/>
              </a:rPr>
              <a:t>we should </a:t>
            </a:r>
            <a:r>
              <a:rPr lang="en-US" sz="3600" b="1" u="sng" dirty="0">
                <a:solidFill>
                  <a:srgbClr val="000000"/>
                </a:solidFill>
                <a:latin typeface="Elephant" panose="02020904090505020303" pitchFamily="18" charset="0"/>
                <a:ea typeface="ＭＳ Ｐゴシック" charset="0"/>
                <a:cs typeface="Constantia" charset="0"/>
                <a:sym typeface="Constantia" charset="0"/>
              </a:rPr>
              <a:t>ALWAYS</a:t>
            </a:r>
            <a:r>
              <a:rPr lang="en-US" sz="3600" u="sng" dirty="0">
                <a:solidFill>
                  <a:srgbClr val="000000"/>
                </a:solidFill>
                <a:latin typeface="Book Antiqua" panose="02040602050305030304" pitchFamily="18" charset="0"/>
                <a:ea typeface="ＭＳ Ｐゴシック" charset="0"/>
                <a:cs typeface="Constantia" charset="0"/>
                <a:sym typeface="Constantia" charset="0"/>
              </a:rPr>
              <a:t> </a:t>
            </a:r>
            <a:r>
              <a:rPr lang="en-US" sz="3600" dirty="0">
                <a:solidFill>
                  <a:srgbClr val="000000"/>
                </a:solidFill>
                <a:latin typeface="Book Antiqua" panose="02040602050305030304" pitchFamily="18" charset="0"/>
                <a:ea typeface="ＭＳ Ｐゴシック" charset="0"/>
                <a:cs typeface="Constantia" charset="0"/>
                <a:sym typeface="Constantia" charset="0"/>
              </a:rPr>
              <a:t>focus on God and His will in every aspect of our life – </a:t>
            </a:r>
            <a:r>
              <a:rPr lang="en-US" sz="3600" dirty="0" smtClean="0">
                <a:solidFill>
                  <a:srgbClr val="000000"/>
                </a:solidFill>
                <a:latin typeface="Book Antiqua" panose="02040602050305030304" pitchFamily="18" charset="0"/>
                <a:ea typeface="ＭＳ Ｐゴシック" charset="0"/>
                <a:cs typeface="Constantia" charset="0"/>
                <a:sym typeface="Constantia" charset="0"/>
              </a:rPr>
              <a:t>                            </a:t>
            </a:r>
            <a:r>
              <a:rPr lang="en-US" sz="3600" b="1" dirty="0" smtClean="0">
                <a:solidFill>
                  <a:srgbClr val="0000FF"/>
                </a:solidFill>
                <a:latin typeface="Georgia" panose="02040502050405020303" pitchFamily="18" charset="0"/>
                <a:ea typeface="ＭＳ Ｐゴシック" charset="0"/>
                <a:cs typeface="Constantia" charset="0"/>
                <a:sym typeface="Constantia" charset="0"/>
              </a:rPr>
              <a:t>(Matthew </a:t>
            </a:r>
            <a:r>
              <a:rPr lang="en-US" sz="3600" b="1" dirty="0">
                <a:solidFill>
                  <a:srgbClr val="0000FF"/>
                </a:solidFill>
                <a:latin typeface="Georgia" panose="02040502050405020303" pitchFamily="18" charset="0"/>
                <a:ea typeface="ＭＳ Ｐゴシック" charset="0"/>
                <a:cs typeface="Constantia" charset="0"/>
                <a:sym typeface="Constantia" charset="0"/>
              </a:rPr>
              <a:t>6:33; </a:t>
            </a:r>
            <a:r>
              <a:rPr lang="en-US" sz="3600" b="1" dirty="0" smtClean="0">
                <a:solidFill>
                  <a:srgbClr val="0000FF"/>
                </a:solidFill>
                <a:latin typeface="Georgia" panose="02040502050405020303" pitchFamily="18" charset="0"/>
                <a:ea typeface="ＭＳ Ｐゴシック" charset="0"/>
                <a:cs typeface="Constantia" charset="0"/>
                <a:sym typeface="Constantia" charset="0"/>
              </a:rPr>
              <a:t>Colossians </a:t>
            </a:r>
            <a:r>
              <a:rPr lang="en-US" sz="3600" b="1" dirty="0">
                <a:solidFill>
                  <a:srgbClr val="0000FF"/>
                </a:solidFill>
                <a:latin typeface="Georgia" panose="02040502050405020303" pitchFamily="18" charset="0"/>
                <a:ea typeface="ＭＳ Ｐゴシック" charset="0"/>
                <a:cs typeface="Constantia" charset="0"/>
                <a:sym typeface="Constantia" charset="0"/>
              </a:rPr>
              <a:t>3:17)</a:t>
            </a:r>
          </a:p>
        </p:txBody>
      </p:sp>
      <p:sp>
        <p:nvSpPr>
          <p:cNvPr id="2" name="TextBox 1"/>
          <p:cNvSpPr txBox="1"/>
          <p:nvPr/>
        </p:nvSpPr>
        <p:spPr>
          <a:xfrm>
            <a:off x="916432" y="3581400"/>
            <a:ext cx="4572000" cy="4893647"/>
          </a:xfrm>
          <a:prstGeom prst="rect">
            <a:avLst/>
          </a:prstGeom>
          <a:noFill/>
        </p:spPr>
        <p:txBody>
          <a:bodyPr wrap="square" rtlCol="0">
            <a:spAutoFit/>
          </a:bodyPr>
          <a:lstStyle/>
          <a:p>
            <a:r>
              <a:rPr lang="en-US" sz="2800" dirty="0" smtClean="0">
                <a:solidFill>
                  <a:srgbClr val="FFFFFF"/>
                </a:solidFill>
                <a:latin typeface="Georgia" panose="02040502050405020303" pitchFamily="18" charset="0"/>
              </a:rPr>
              <a:t>Proverbs 3:5,6</a:t>
            </a:r>
          </a:p>
          <a:p>
            <a:endParaRPr lang="en-US" sz="2800" dirty="0">
              <a:solidFill>
                <a:srgbClr val="FFFFFF"/>
              </a:solidFill>
              <a:latin typeface="Georgia" panose="02040502050405020303" pitchFamily="18" charset="0"/>
            </a:endParaRPr>
          </a:p>
          <a:p>
            <a:r>
              <a:rPr lang="en-US" b="1" dirty="0">
                <a:solidFill>
                  <a:srgbClr val="FFFFFF"/>
                </a:solidFill>
                <a:latin typeface="Georgia" panose="02040502050405020303" pitchFamily="18" charset="0"/>
              </a:rPr>
              <a:t>“Trust in the LORD with all your heart, And lean not on your own understanding;</a:t>
            </a:r>
          </a:p>
          <a:p>
            <a:r>
              <a:rPr lang="en-US" b="1" dirty="0" smtClean="0">
                <a:solidFill>
                  <a:srgbClr val="FFFFFF"/>
                </a:solidFill>
                <a:latin typeface="Georgia" panose="02040502050405020303" pitchFamily="18" charset="0"/>
              </a:rPr>
              <a:t>In </a:t>
            </a:r>
            <a:r>
              <a:rPr lang="en-US" b="1" dirty="0">
                <a:solidFill>
                  <a:srgbClr val="FFFFFF"/>
                </a:solidFill>
                <a:latin typeface="Georgia" panose="02040502050405020303" pitchFamily="18" charset="0"/>
              </a:rPr>
              <a:t>all your ways acknowledge Him, And He shall direct your </a:t>
            </a:r>
            <a:r>
              <a:rPr lang="en-US" b="1" dirty="0" smtClean="0">
                <a:solidFill>
                  <a:srgbClr val="FFFFFF"/>
                </a:solidFill>
                <a:latin typeface="Georgia" panose="02040502050405020303" pitchFamily="18" charset="0"/>
              </a:rPr>
              <a:t>paths.</a:t>
            </a:r>
            <a:r>
              <a:rPr lang="en-US" sz="2800" dirty="0" smtClean="0">
                <a:solidFill>
                  <a:srgbClr val="FFFFFF"/>
                </a:solidFill>
                <a:latin typeface="Georgia" panose="02040502050405020303" pitchFamily="18" charset="0"/>
              </a:rPr>
              <a:t>”</a:t>
            </a:r>
            <a:endParaRPr lang="en-US" sz="2800" dirty="0">
              <a:solidFill>
                <a:srgbClr val="FFFFFF"/>
              </a:solidFill>
              <a:latin typeface="Georgia" panose="02040502050405020303" pitchFamily="18" charset="0"/>
            </a:endParaRPr>
          </a:p>
        </p:txBody>
      </p:sp>
    </p:spTree>
    <p:extLst>
      <p:ext uri="{BB962C8B-B14F-4D97-AF65-F5344CB8AC3E}">
        <p14:creationId xmlns:p14="http://schemas.microsoft.com/office/powerpoint/2010/main" val="1339196499"/>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4580">
                                            <p:txEl>
                                              <p:pRg st="1" end="1"/>
                                            </p:txEl>
                                          </p:spTgt>
                                        </p:tgtEl>
                                        <p:attrNameLst>
                                          <p:attrName>style.visibility</p:attrName>
                                        </p:attrNameLst>
                                      </p:cBhvr>
                                      <p:to>
                                        <p:strVal val="visible"/>
                                      </p:to>
                                    </p:set>
                                    <p:animEffect transition="in" filter="wheel(1)">
                                      <p:cBhvr>
                                        <p:cTn id="7" dur="2000"/>
                                        <p:tgtEl>
                                          <p:spTgt spid="2458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p:cNvSpPr>
          <p:nvPr/>
        </p:nvSpPr>
        <p:spPr bwMode="auto">
          <a:xfrm>
            <a:off x="406400" y="2001838"/>
            <a:ext cx="12179300" cy="787400"/>
          </a:xfrm>
          <a:prstGeom prst="rect">
            <a:avLst/>
          </a:prstGeom>
          <a:solidFill>
            <a:schemeClr val="accent1"/>
          </a:solidFill>
          <a:ln w="25400" cap="flat">
            <a:solidFill>
              <a:srgbClr val="8C3A38"/>
            </a:solidFill>
            <a:prstDash val="solid"/>
            <a:round/>
            <a:headEnd type="none" w="med" len="med"/>
            <a:tailEnd type="none" w="med" len="med"/>
          </a:ln>
          <a:effectLst>
            <a:outerShdw blurRad="152400" dist="114300" dir="2700000" algn="ctr" rotWithShape="0">
              <a:schemeClr val="bg2">
                <a:alpha val="46999"/>
              </a:schemeClr>
            </a:outerShdw>
          </a:effectLst>
        </p:spPr>
        <p:txBody>
          <a:bodyPr lIns="38100" tIns="38100" rIns="38100" bIns="38100" anchor="ctr"/>
          <a:lstStyle/>
          <a:p>
            <a:r>
              <a:rPr lang="en-US" sz="5400" dirty="0">
                <a:solidFill>
                  <a:srgbClr val="FBD5B4"/>
                </a:solidFill>
                <a:latin typeface="Georgia" panose="02040502050405020303" pitchFamily="18" charset="0"/>
                <a:ea typeface="ＭＳ Ｐゴシック" charset="0"/>
                <a:cs typeface="Constantia Bold" charset="0"/>
                <a:sym typeface="Constantia Bold" charset="0"/>
              </a:rPr>
              <a:t>God</a:t>
            </a:r>
            <a:r>
              <a:rPr lang="ja-JP" altLang="en-US" sz="5400" dirty="0">
                <a:solidFill>
                  <a:srgbClr val="FBD5B4"/>
                </a:solidFill>
                <a:latin typeface="Georgia" panose="02040502050405020303" pitchFamily="18" charset="0"/>
                <a:ea typeface="ＭＳ Ｐゴシック" charset="0"/>
                <a:cs typeface="Constantia Bold" charset="0"/>
                <a:sym typeface="Constantia Bold" charset="0"/>
              </a:rPr>
              <a:t>’</a:t>
            </a:r>
            <a:r>
              <a:rPr lang="en-US" sz="5400" dirty="0">
                <a:solidFill>
                  <a:srgbClr val="FBD5B4"/>
                </a:solidFill>
                <a:latin typeface="Georgia" panose="02040502050405020303" pitchFamily="18" charset="0"/>
                <a:ea typeface="ＭＳ Ｐゴシック" charset="0"/>
                <a:cs typeface="Constantia Bold" charset="0"/>
                <a:sym typeface="Constantia Bold" charset="0"/>
              </a:rPr>
              <a:t>s Way Is The Way of Blessedness</a:t>
            </a:r>
          </a:p>
        </p:txBody>
      </p:sp>
      <p:sp>
        <p:nvSpPr>
          <p:cNvPr id="28675" name="Rectangle 3"/>
          <p:cNvSpPr>
            <a:spLocks/>
          </p:cNvSpPr>
          <p:nvPr/>
        </p:nvSpPr>
        <p:spPr bwMode="auto">
          <a:xfrm>
            <a:off x="355600" y="4354513"/>
            <a:ext cx="6070600" cy="5054600"/>
          </a:xfrm>
          <a:prstGeom prst="rect">
            <a:avLst/>
          </a:prstGeom>
          <a:gradFill rotWithShape="0">
            <a:gsLst>
              <a:gs pos="0">
                <a:srgbClr val="F0F1D3"/>
              </a:gs>
              <a:gs pos="100000">
                <a:srgbClr val="DFE1A7"/>
              </a:gs>
            </a:gsLst>
            <a:lin ang="5400000" scaled="1"/>
          </a:gradFill>
          <a:ln>
            <a:noFill/>
          </a:ln>
          <a:effectLst>
            <a:outerShdw blurRad="152400" dist="88900" dir="2759995" algn="ctr" rotWithShape="0">
              <a:schemeClr val="bg2">
                <a:alpha val="31999"/>
              </a:schemeClr>
            </a:outerShdw>
          </a:effectLst>
          <a:extLs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38100" tIns="38100" rIns="38100" bIns="38100"/>
          <a:lstStyle/>
          <a:p>
            <a:pPr marL="247650" indent="-247650" algn="l">
              <a:spcBef>
                <a:spcPts val="800"/>
              </a:spcBef>
              <a:buClr>
                <a:srgbClr val="E36C09"/>
              </a:buClr>
              <a:buSzPct val="100000"/>
              <a:buFont typeface="Wingdings 2" charset="0"/>
              <a:buChar char="è"/>
            </a:pPr>
            <a:r>
              <a:rPr lang="en-US" sz="3600" dirty="0">
                <a:solidFill>
                  <a:srgbClr val="000000"/>
                </a:solidFill>
                <a:effectLst>
                  <a:outerShdw blurRad="38100" dist="38100" dir="2700000" algn="tl">
                    <a:srgbClr val="FFFFFF"/>
                  </a:outerShdw>
                </a:effectLst>
                <a:latin typeface="Georgia" panose="02040502050405020303" pitchFamily="18" charset="0"/>
                <a:ea typeface="ＭＳ Ｐゴシック" charset="0"/>
                <a:cs typeface="Dominican  Small Caps" charset="0"/>
                <a:sym typeface="Dominican  Small Caps" charset="0"/>
              </a:rPr>
              <a:t>Loyalty </a:t>
            </a:r>
            <a:r>
              <a:rPr lang="en-US" sz="3600" dirty="0">
                <a:solidFill>
                  <a:srgbClr val="000000"/>
                </a:solidFill>
                <a:effectLst>
                  <a:outerShdw blurRad="38100" dist="38100" dir="2700000" algn="tl">
                    <a:srgbClr val="FFFFFF"/>
                  </a:outerShdw>
                </a:effectLst>
                <a:latin typeface="Georgia" panose="02040502050405020303" pitchFamily="18" charset="0"/>
                <a:ea typeface="ＭＳ Ｐゴシック" charset="0"/>
                <a:cs typeface="Constantia" charset="0"/>
                <a:sym typeface="Constantia" charset="0"/>
              </a:rPr>
              <a:t>– </a:t>
            </a:r>
            <a:r>
              <a:rPr lang="en-US" sz="3600" b="1" dirty="0">
                <a:solidFill>
                  <a:srgbClr val="000000"/>
                </a:solidFill>
                <a:latin typeface="Elephant" panose="02020904090505020303" pitchFamily="18" charset="0"/>
                <a:ea typeface="ＭＳ Ｐゴシック" charset="0"/>
                <a:cs typeface="Constantia" charset="0"/>
                <a:sym typeface="Constantia" charset="0"/>
              </a:rPr>
              <a:t>3:1,2</a:t>
            </a:r>
            <a:endParaRPr lang="en-US" sz="3600" b="1" dirty="0">
              <a:solidFill>
                <a:srgbClr val="000000"/>
              </a:solidFill>
              <a:latin typeface="Elephant" panose="02020904090505020303" pitchFamily="18" charset="0"/>
              <a:ea typeface="ＭＳ Ｐゴシック" charset="0"/>
              <a:cs typeface="Calibri" charset="0"/>
              <a:sym typeface="Calibri" charset="0"/>
            </a:endParaRPr>
          </a:p>
          <a:p>
            <a:pPr marL="247650" indent="-247650" algn="l">
              <a:spcBef>
                <a:spcPts val="800"/>
              </a:spcBef>
              <a:buClr>
                <a:srgbClr val="E36C09"/>
              </a:buClr>
              <a:buSzPct val="100000"/>
              <a:buFont typeface="Wingdings 2" charset="0"/>
              <a:buChar char="è"/>
            </a:pPr>
            <a:r>
              <a:rPr lang="en-US" sz="3600" dirty="0">
                <a:solidFill>
                  <a:srgbClr val="000000"/>
                </a:solidFill>
                <a:effectLst>
                  <a:outerShdw blurRad="38100" dist="38100" dir="2700000" algn="tl">
                    <a:srgbClr val="FFFFFF"/>
                  </a:outerShdw>
                </a:effectLst>
                <a:latin typeface="Georgia" panose="02040502050405020303" pitchFamily="18" charset="0"/>
                <a:ea typeface="ＭＳ Ｐゴシック" charset="0"/>
                <a:cs typeface="Dominican  Small Caps" charset="0"/>
                <a:sym typeface="Dominican  Small Caps" charset="0"/>
              </a:rPr>
              <a:t>Love </a:t>
            </a:r>
            <a:r>
              <a:rPr lang="en-US" sz="3600" dirty="0" smtClean="0">
                <a:solidFill>
                  <a:srgbClr val="000000"/>
                </a:solidFill>
                <a:effectLst>
                  <a:outerShdw blurRad="38100" dist="38100" dir="2700000" algn="tl">
                    <a:srgbClr val="FFFFFF"/>
                  </a:outerShdw>
                </a:effectLst>
                <a:latin typeface="Georgia" panose="02040502050405020303" pitchFamily="18" charset="0"/>
                <a:ea typeface="ＭＳ Ｐゴシック" charset="0"/>
                <a:cs typeface="Dominican  Small Caps" charset="0"/>
                <a:sym typeface="Dominican  Small Caps" charset="0"/>
              </a:rPr>
              <a:t>and </a:t>
            </a:r>
            <a:r>
              <a:rPr lang="en-US" sz="3600" dirty="0">
                <a:solidFill>
                  <a:srgbClr val="000000"/>
                </a:solidFill>
                <a:effectLst>
                  <a:outerShdw blurRad="38100" dist="38100" dir="2700000" algn="tl">
                    <a:srgbClr val="FFFFFF"/>
                  </a:outerShdw>
                </a:effectLst>
                <a:latin typeface="Georgia" panose="02040502050405020303" pitchFamily="18" charset="0"/>
                <a:ea typeface="ＭＳ Ｐゴシック" charset="0"/>
                <a:cs typeface="Dominican  Small Caps" charset="0"/>
                <a:sym typeface="Dominican  Small Caps" charset="0"/>
              </a:rPr>
              <a:t>Integrity </a:t>
            </a:r>
            <a:r>
              <a:rPr lang="en-US" sz="3600" dirty="0">
                <a:solidFill>
                  <a:srgbClr val="000000"/>
                </a:solidFill>
                <a:effectLst>
                  <a:outerShdw blurRad="38100" dist="38100" dir="2700000" algn="tl">
                    <a:srgbClr val="FFFFFF"/>
                  </a:outerShdw>
                </a:effectLst>
                <a:latin typeface="Georgia" panose="02040502050405020303" pitchFamily="18" charset="0"/>
                <a:ea typeface="ＭＳ Ｐゴシック" charset="0"/>
                <a:cs typeface="Constantia" charset="0"/>
                <a:sym typeface="Constantia" charset="0"/>
              </a:rPr>
              <a:t>– </a:t>
            </a:r>
            <a:r>
              <a:rPr lang="en-US" sz="3600" b="1" dirty="0">
                <a:solidFill>
                  <a:srgbClr val="000000"/>
                </a:solidFill>
                <a:latin typeface="Elephant" panose="02020904090505020303" pitchFamily="18" charset="0"/>
                <a:ea typeface="ＭＳ Ｐゴシック" charset="0"/>
                <a:cs typeface="Constantia" charset="0"/>
                <a:sym typeface="Constantia" charset="0"/>
              </a:rPr>
              <a:t>3:3,4</a:t>
            </a:r>
            <a:endParaRPr lang="en-US" sz="3600" b="1" dirty="0">
              <a:solidFill>
                <a:srgbClr val="000000"/>
              </a:solidFill>
              <a:latin typeface="Elephant" panose="02020904090505020303" pitchFamily="18" charset="0"/>
              <a:ea typeface="ＭＳ Ｐゴシック" charset="0"/>
              <a:cs typeface="Calibri" charset="0"/>
              <a:sym typeface="Calibri" charset="0"/>
            </a:endParaRPr>
          </a:p>
          <a:p>
            <a:pPr marL="247650" indent="-247650" algn="l">
              <a:spcBef>
                <a:spcPts val="800"/>
              </a:spcBef>
              <a:buClr>
                <a:srgbClr val="E36C09"/>
              </a:buClr>
              <a:buSzPct val="100000"/>
              <a:buFont typeface="Wingdings 2" charset="0"/>
              <a:buChar char="è"/>
            </a:pPr>
            <a:r>
              <a:rPr lang="en-US" sz="3600" dirty="0">
                <a:solidFill>
                  <a:srgbClr val="000000"/>
                </a:solidFill>
                <a:effectLst>
                  <a:outerShdw blurRad="38100" dist="38100" dir="2700000" algn="tl">
                    <a:srgbClr val="FFFFFF"/>
                  </a:outerShdw>
                </a:effectLst>
                <a:latin typeface="Georgia" panose="02040502050405020303" pitchFamily="18" charset="0"/>
                <a:ea typeface="ＭＳ Ｐゴシック" charset="0"/>
                <a:cs typeface="Dominican  Small Caps" charset="0"/>
                <a:sym typeface="Dominican  Small Caps" charset="0"/>
              </a:rPr>
              <a:t>Faith </a:t>
            </a:r>
            <a:r>
              <a:rPr lang="en-US" sz="3600" dirty="0">
                <a:solidFill>
                  <a:srgbClr val="000000"/>
                </a:solidFill>
                <a:effectLst>
                  <a:outerShdw blurRad="38100" dist="38100" dir="2700000" algn="tl">
                    <a:srgbClr val="FFFFFF"/>
                  </a:outerShdw>
                </a:effectLst>
                <a:latin typeface="Georgia" panose="02040502050405020303" pitchFamily="18" charset="0"/>
                <a:ea typeface="ＭＳ Ｐゴシック" charset="0"/>
                <a:cs typeface="Constantia" charset="0"/>
                <a:sym typeface="Constantia" charset="0"/>
              </a:rPr>
              <a:t>– </a:t>
            </a:r>
            <a:r>
              <a:rPr lang="en-US" sz="3600" b="1" dirty="0">
                <a:solidFill>
                  <a:srgbClr val="000000"/>
                </a:solidFill>
                <a:latin typeface="Elephant" panose="02020904090505020303" pitchFamily="18" charset="0"/>
                <a:ea typeface="ＭＳ Ｐゴシック" charset="0"/>
                <a:cs typeface="Constantia" charset="0"/>
                <a:sym typeface="Constantia" charset="0"/>
              </a:rPr>
              <a:t>3:5,6</a:t>
            </a:r>
            <a:endParaRPr lang="en-US" sz="3600" b="1" dirty="0">
              <a:solidFill>
                <a:srgbClr val="000000"/>
              </a:solidFill>
              <a:latin typeface="Elephant" panose="02020904090505020303" pitchFamily="18" charset="0"/>
              <a:ea typeface="ＭＳ Ｐゴシック" charset="0"/>
              <a:cs typeface="Calibri" charset="0"/>
              <a:sym typeface="Calibri" charset="0"/>
            </a:endParaRPr>
          </a:p>
          <a:p>
            <a:pPr marL="247650" indent="-247650" algn="l">
              <a:spcBef>
                <a:spcPts val="800"/>
              </a:spcBef>
              <a:buClr>
                <a:srgbClr val="E36C09"/>
              </a:buClr>
              <a:buSzPct val="100000"/>
              <a:buFont typeface="Wingdings 2" charset="0"/>
              <a:buChar char="è"/>
            </a:pPr>
            <a:r>
              <a:rPr lang="en-US" sz="3600" dirty="0">
                <a:solidFill>
                  <a:srgbClr val="000000"/>
                </a:solidFill>
                <a:effectLst>
                  <a:outerShdw blurRad="38100" dist="38100" dir="2700000" algn="tl">
                    <a:srgbClr val="FFFFFF"/>
                  </a:outerShdw>
                </a:effectLst>
                <a:latin typeface="Georgia" panose="02040502050405020303" pitchFamily="18" charset="0"/>
                <a:ea typeface="ＭＳ Ｐゴシック" charset="0"/>
                <a:cs typeface="Dominican  Small Caps" charset="0"/>
                <a:sym typeface="Dominican  Small Caps" charset="0"/>
              </a:rPr>
              <a:t>Humility </a:t>
            </a:r>
            <a:r>
              <a:rPr lang="en-US" sz="3600" dirty="0">
                <a:solidFill>
                  <a:srgbClr val="000000"/>
                </a:solidFill>
                <a:effectLst>
                  <a:outerShdw blurRad="38100" dist="38100" dir="2700000" algn="tl">
                    <a:srgbClr val="FFFFFF"/>
                  </a:outerShdw>
                </a:effectLst>
                <a:latin typeface="Georgia" panose="02040502050405020303" pitchFamily="18" charset="0"/>
                <a:ea typeface="ＭＳ Ｐゴシック" charset="0"/>
                <a:cs typeface="Constantia" charset="0"/>
                <a:sym typeface="Constantia" charset="0"/>
              </a:rPr>
              <a:t>– </a:t>
            </a:r>
            <a:r>
              <a:rPr lang="en-US" sz="3600" b="1" dirty="0">
                <a:solidFill>
                  <a:srgbClr val="000000"/>
                </a:solidFill>
                <a:latin typeface="Elephant" panose="02020904090505020303" pitchFamily="18" charset="0"/>
                <a:ea typeface="ＭＳ Ｐゴシック" charset="0"/>
                <a:cs typeface="Constantia" charset="0"/>
                <a:sym typeface="Constantia" charset="0"/>
              </a:rPr>
              <a:t>3:7,8</a:t>
            </a:r>
            <a:r>
              <a:rPr lang="en-US" sz="3600" dirty="0">
                <a:solidFill>
                  <a:srgbClr val="000000"/>
                </a:solidFill>
                <a:effectLst>
                  <a:outerShdw blurRad="38100" dist="38100" dir="2700000" algn="tl">
                    <a:srgbClr val="FFFFFF"/>
                  </a:outerShdw>
                </a:effectLst>
                <a:latin typeface="Georgia" panose="02040502050405020303" pitchFamily="18" charset="0"/>
                <a:ea typeface="ＭＳ Ｐゴシック" charset="0"/>
                <a:cs typeface="Constantia" charset="0"/>
                <a:sym typeface="Constantia" charset="0"/>
              </a:rPr>
              <a:t> </a:t>
            </a:r>
            <a:endParaRPr lang="en-US" sz="3600" dirty="0">
              <a:solidFill>
                <a:srgbClr val="000000"/>
              </a:solidFill>
              <a:effectLst>
                <a:outerShdw blurRad="38100" dist="38100" dir="2700000" algn="tl">
                  <a:srgbClr val="FFFFFF"/>
                </a:outerShdw>
              </a:effectLst>
              <a:latin typeface="Georgia" panose="02040502050405020303" pitchFamily="18" charset="0"/>
              <a:ea typeface="ＭＳ Ｐゴシック" charset="0"/>
              <a:cs typeface="Calibri" charset="0"/>
              <a:sym typeface="Calibri" charset="0"/>
            </a:endParaRPr>
          </a:p>
          <a:p>
            <a:pPr marL="247650" indent="-247650" algn="l">
              <a:spcBef>
                <a:spcPts val="800"/>
              </a:spcBef>
              <a:buClr>
                <a:srgbClr val="E36C09"/>
              </a:buClr>
              <a:buSzPct val="100000"/>
              <a:buFont typeface="Wingdings 2" charset="0"/>
              <a:buChar char="è"/>
            </a:pPr>
            <a:r>
              <a:rPr lang="en-US" sz="3600" dirty="0">
                <a:solidFill>
                  <a:srgbClr val="000000"/>
                </a:solidFill>
                <a:effectLst>
                  <a:outerShdw blurRad="38100" dist="38100" dir="2700000" algn="tl">
                    <a:srgbClr val="FFFFFF"/>
                  </a:outerShdw>
                </a:effectLst>
                <a:latin typeface="Georgia" panose="02040502050405020303" pitchFamily="18" charset="0"/>
                <a:ea typeface="ＭＳ Ｐゴシック" charset="0"/>
                <a:cs typeface="Dominican  Small Caps" charset="0"/>
                <a:sym typeface="Dominican  Small Caps" charset="0"/>
              </a:rPr>
              <a:t>Selflessness </a:t>
            </a:r>
            <a:r>
              <a:rPr lang="en-US" sz="3600" dirty="0">
                <a:solidFill>
                  <a:srgbClr val="000000"/>
                </a:solidFill>
                <a:effectLst>
                  <a:outerShdw blurRad="38100" dist="38100" dir="2700000" algn="tl">
                    <a:srgbClr val="FFFFFF"/>
                  </a:outerShdw>
                </a:effectLst>
                <a:latin typeface="Georgia" panose="02040502050405020303" pitchFamily="18" charset="0"/>
                <a:ea typeface="ＭＳ Ｐゴシック" charset="0"/>
                <a:cs typeface="Constantia" charset="0"/>
                <a:sym typeface="Constantia" charset="0"/>
              </a:rPr>
              <a:t>– </a:t>
            </a:r>
            <a:r>
              <a:rPr lang="en-US" sz="3600" b="1" dirty="0">
                <a:solidFill>
                  <a:srgbClr val="000000"/>
                </a:solidFill>
                <a:latin typeface="Elephant" panose="02020904090505020303" pitchFamily="18" charset="0"/>
                <a:ea typeface="ＭＳ Ｐゴシック" charset="0"/>
                <a:cs typeface="Constantia" charset="0"/>
                <a:sym typeface="Constantia" charset="0"/>
              </a:rPr>
              <a:t>3:9,10</a:t>
            </a:r>
            <a:endParaRPr lang="en-US" sz="3600" b="1" dirty="0">
              <a:solidFill>
                <a:srgbClr val="000000"/>
              </a:solidFill>
              <a:latin typeface="Elephant" panose="02020904090505020303" pitchFamily="18" charset="0"/>
              <a:ea typeface="ＭＳ Ｐゴシック" charset="0"/>
              <a:cs typeface="Calibri" charset="0"/>
              <a:sym typeface="Calibri" charset="0"/>
            </a:endParaRPr>
          </a:p>
          <a:p>
            <a:pPr marL="247650" indent="-247650" algn="l">
              <a:spcBef>
                <a:spcPts val="800"/>
              </a:spcBef>
              <a:buClr>
                <a:srgbClr val="E36C09"/>
              </a:buClr>
              <a:buSzPct val="100000"/>
              <a:buFont typeface="Wingdings 2" charset="0"/>
              <a:buChar char="è"/>
            </a:pPr>
            <a:r>
              <a:rPr lang="en-US" sz="3600" dirty="0">
                <a:solidFill>
                  <a:srgbClr val="000000"/>
                </a:solidFill>
                <a:effectLst>
                  <a:outerShdw blurRad="38100" dist="38100" dir="2700000" algn="tl">
                    <a:srgbClr val="FFFFFF"/>
                  </a:outerShdw>
                </a:effectLst>
                <a:latin typeface="Georgia" panose="02040502050405020303" pitchFamily="18" charset="0"/>
                <a:ea typeface="ＭＳ Ｐゴシック" charset="0"/>
                <a:cs typeface="Dominican  Small Caps" charset="0"/>
                <a:sym typeface="Dominican  Small Caps" charset="0"/>
              </a:rPr>
              <a:t>Meekness </a:t>
            </a:r>
            <a:r>
              <a:rPr lang="en-US" sz="3600" dirty="0">
                <a:solidFill>
                  <a:srgbClr val="000000"/>
                </a:solidFill>
                <a:effectLst>
                  <a:outerShdw blurRad="38100" dist="38100" dir="2700000" algn="tl">
                    <a:srgbClr val="FFFFFF"/>
                  </a:outerShdw>
                </a:effectLst>
                <a:latin typeface="Georgia" panose="02040502050405020303" pitchFamily="18" charset="0"/>
                <a:ea typeface="ＭＳ Ｐゴシック" charset="0"/>
                <a:cs typeface="Constantia" charset="0"/>
                <a:sym typeface="Constantia" charset="0"/>
              </a:rPr>
              <a:t>– </a:t>
            </a:r>
            <a:r>
              <a:rPr lang="en-US" sz="3600" b="1" dirty="0">
                <a:solidFill>
                  <a:srgbClr val="000000"/>
                </a:solidFill>
                <a:latin typeface="Elephant" panose="02020904090505020303" pitchFamily="18" charset="0"/>
                <a:ea typeface="ＭＳ Ｐゴシック" charset="0"/>
                <a:cs typeface="Constantia" charset="0"/>
                <a:sym typeface="Constantia" charset="0"/>
              </a:rPr>
              <a:t>3:11,12</a:t>
            </a:r>
          </a:p>
        </p:txBody>
      </p:sp>
      <p:sp>
        <p:nvSpPr>
          <p:cNvPr id="28676" name="Rectangle 4"/>
          <p:cNvSpPr>
            <a:spLocks/>
          </p:cNvSpPr>
          <p:nvPr/>
        </p:nvSpPr>
        <p:spPr bwMode="auto">
          <a:xfrm>
            <a:off x="6616700" y="4354513"/>
            <a:ext cx="6070600" cy="5054600"/>
          </a:xfrm>
          <a:prstGeom prst="rect">
            <a:avLst/>
          </a:prstGeom>
          <a:gradFill rotWithShape="0">
            <a:gsLst>
              <a:gs pos="0">
                <a:srgbClr val="F0F1D3"/>
              </a:gs>
              <a:gs pos="100000">
                <a:srgbClr val="DFE1A7"/>
              </a:gs>
            </a:gsLst>
            <a:lin ang="5400000" scaled="1"/>
          </a:gradFill>
          <a:ln>
            <a:noFill/>
          </a:ln>
          <a:effectLst>
            <a:outerShdw blurRad="152400" dist="76199" dir="7679997" algn="ctr" rotWithShape="0">
              <a:schemeClr val="bg2">
                <a:alpha val="31999"/>
              </a:schemeClr>
            </a:outerShdw>
          </a:effectLst>
          <a:extLs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38100" tIns="38100" rIns="38100" bIns="38100"/>
          <a:lstStyle/>
          <a:p>
            <a:pPr marL="247650" indent="-247650" algn="l">
              <a:spcBef>
                <a:spcPts val="800"/>
              </a:spcBef>
              <a:buClr>
                <a:srgbClr val="E36C09"/>
              </a:buClr>
              <a:buSzPct val="100000"/>
              <a:buFont typeface="Wingdings 2" charset="0"/>
              <a:buChar char="è"/>
            </a:pPr>
            <a:r>
              <a:rPr lang="en-US" sz="3600" dirty="0">
                <a:solidFill>
                  <a:srgbClr val="000000"/>
                </a:solidFill>
                <a:latin typeface="Georgia" panose="02040502050405020303" pitchFamily="18" charset="0"/>
                <a:ea typeface="ＭＳ Ｐゴシック" charset="0"/>
                <a:cs typeface="Dominican  Small Caps" charset="0"/>
                <a:sym typeface="Dominican  Small Caps" charset="0"/>
              </a:rPr>
              <a:t>Happiness </a:t>
            </a:r>
            <a:r>
              <a:rPr lang="en-US" sz="3600" dirty="0">
                <a:solidFill>
                  <a:srgbClr val="000000"/>
                </a:solidFill>
                <a:latin typeface="Georgia" panose="02040502050405020303" pitchFamily="18" charset="0"/>
                <a:ea typeface="ＭＳ Ｐゴシック" charset="0"/>
                <a:cs typeface="Constantia" charset="0"/>
                <a:sym typeface="Constantia" charset="0"/>
              </a:rPr>
              <a:t>– </a:t>
            </a:r>
            <a:r>
              <a:rPr lang="en-US" sz="3600" b="1" dirty="0">
                <a:solidFill>
                  <a:srgbClr val="000000"/>
                </a:solidFill>
                <a:latin typeface="Elephant" panose="02020904090505020303" pitchFamily="18" charset="0"/>
                <a:ea typeface="ＭＳ Ｐゴシック" charset="0"/>
                <a:cs typeface="Constantia" charset="0"/>
                <a:sym typeface="Constantia" charset="0"/>
              </a:rPr>
              <a:t>3:13</a:t>
            </a:r>
            <a:endParaRPr lang="en-US" sz="1600" b="1" dirty="0">
              <a:solidFill>
                <a:srgbClr val="000000"/>
              </a:solidFill>
              <a:latin typeface="Elephant" panose="02020904090505020303" pitchFamily="18" charset="0"/>
              <a:ea typeface="ＭＳ Ｐゴシック" charset="0"/>
              <a:cs typeface="Calibri" charset="0"/>
              <a:sym typeface="Calibri" charset="0"/>
            </a:endParaRPr>
          </a:p>
          <a:p>
            <a:pPr marL="247650" indent="-247650" algn="l">
              <a:spcBef>
                <a:spcPts val="800"/>
              </a:spcBef>
              <a:buClr>
                <a:srgbClr val="E36C09"/>
              </a:buClr>
              <a:buSzPct val="100000"/>
              <a:buFont typeface="Wingdings 2" charset="0"/>
              <a:buChar char="è"/>
            </a:pPr>
            <a:r>
              <a:rPr lang="en-US" sz="3600" dirty="0">
                <a:solidFill>
                  <a:srgbClr val="000000"/>
                </a:solidFill>
                <a:latin typeface="Georgia" panose="02040502050405020303" pitchFamily="18" charset="0"/>
                <a:ea typeface="ＭＳ Ｐゴシック" charset="0"/>
                <a:cs typeface="Dominican  Small Caps" charset="0"/>
                <a:sym typeface="Dominican  Small Caps" charset="0"/>
              </a:rPr>
              <a:t>True Wealth </a:t>
            </a:r>
            <a:r>
              <a:rPr lang="en-US" sz="3600" dirty="0">
                <a:solidFill>
                  <a:srgbClr val="000000"/>
                </a:solidFill>
                <a:latin typeface="Georgia" panose="02040502050405020303" pitchFamily="18" charset="0"/>
                <a:ea typeface="ＭＳ Ｐゴシック" charset="0"/>
                <a:cs typeface="Constantia" charset="0"/>
                <a:sym typeface="Constantia" charset="0"/>
              </a:rPr>
              <a:t>– </a:t>
            </a:r>
            <a:r>
              <a:rPr lang="en-US" sz="3600" b="1" dirty="0">
                <a:solidFill>
                  <a:srgbClr val="000000"/>
                </a:solidFill>
                <a:latin typeface="Elephant" panose="02020904090505020303" pitchFamily="18" charset="0"/>
                <a:ea typeface="ＭＳ Ｐゴシック" charset="0"/>
                <a:cs typeface="Constantia" charset="0"/>
                <a:sym typeface="Constantia" charset="0"/>
              </a:rPr>
              <a:t>3:14,15</a:t>
            </a:r>
            <a:endParaRPr lang="en-US" sz="1600" b="1" dirty="0">
              <a:solidFill>
                <a:srgbClr val="000000"/>
              </a:solidFill>
              <a:latin typeface="Elephant" panose="02020904090505020303" pitchFamily="18" charset="0"/>
              <a:ea typeface="ＭＳ Ｐゴシック" charset="0"/>
              <a:cs typeface="Calibri" charset="0"/>
              <a:sym typeface="Calibri" charset="0"/>
            </a:endParaRPr>
          </a:p>
          <a:p>
            <a:pPr marL="247650" indent="-247650" algn="l">
              <a:spcBef>
                <a:spcPts val="800"/>
              </a:spcBef>
              <a:buClr>
                <a:srgbClr val="E36C09"/>
              </a:buClr>
              <a:buSzPct val="100000"/>
              <a:buFont typeface="Wingdings 2" charset="0"/>
              <a:buChar char="è"/>
            </a:pPr>
            <a:r>
              <a:rPr lang="en-US" sz="3600" dirty="0">
                <a:solidFill>
                  <a:srgbClr val="000000"/>
                </a:solidFill>
                <a:latin typeface="Georgia" panose="02040502050405020303" pitchFamily="18" charset="0"/>
                <a:ea typeface="ＭＳ Ｐゴシック" charset="0"/>
                <a:cs typeface="Dominican  Small Caps" charset="0"/>
                <a:sym typeface="Dominican  Small Caps" charset="0"/>
              </a:rPr>
              <a:t>Length of Days </a:t>
            </a:r>
            <a:r>
              <a:rPr lang="en-US" sz="3600" dirty="0">
                <a:solidFill>
                  <a:srgbClr val="000000"/>
                </a:solidFill>
                <a:latin typeface="Georgia" panose="02040502050405020303" pitchFamily="18" charset="0"/>
                <a:ea typeface="ＭＳ Ｐゴシック" charset="0"/>
                <a:cs typeface="Constantia" charset="0"/>
                <a:sym typeface="Constantia" charset="0"/>
              </a:rPr>
              <a:t>– </a:t>
            </a:r>
            <a:r>
              <a:rPr lang="en-US" sz="3600" b="1" dirty="0">
                <a:solidFill>
                  <a:srgbClr val="000000"/>
                </a:solidFill>
                <a:latin typeface="Elephant" panose="02020904090505020303" pitchFamily="18" charset="0"/>
                <a:ea typeface="ＭＳ Ｐゴシック" charset="0"/>
                <a:cs typeface="Constantia" charset="0"/>
                <a:sym typeface="Constantia" charset="0"/>
              </a:rPr>
              <a:t>3:16</a:t>
            </a:r>
            <a:endParaRPr lang="en-US" sz="1600" b="1" dirty="0">
              <a:solidFill>
                <a:srgbClr val="000000"/>
              </a:solidFill>
              <a:latin typeface="Elephant" panose="02020904090505020303" pitchFamily="18" charset="0"/>
              <a:ea typeface="ＭＳ Ｐゴシック" charset="0"/>
              <a:cs typeface="Calibri" charset="0"/>
              <a:sym typeface="Calibri" charset="0"/>
            </a:endParaRPr>
          </a:p>
          <a:p>
            <a:pPr marL="247650" indent="-247650" algn="l">
              <a:spcBef>
                <a:spcPts val="800"/>
              </a:spcBef>
              <a:buClr>
                <a:srgbClr val="E36C09"/>
              </a:buClr>
              <a:buSzPct val="100000"/>
              <a:buFont typeface="Wingdings 2" charset="0"/>
              <a:buChar char="è"/>
            </a:pPr>
            <a:r>
              <a:rPr lang="en-US" sz="3600" dirty="0">
                <a:solidFill>
                  <a:srgbClr val="000000"/>
                </a:solidFill>
                <a:latin typeface="Georgia" panose="02040502050405020303" pitchFamily="18" charset="0"/>
                <a:ea typeface="ＭＳ Ｐゴシック" charset="0"/>
                <a:cs typeface="Dominican  Small Caps" charset="0"/>
                <a:sym typeface="Dominican  Small Caps" charset="0"/>
              </a:rPr>
              <a:t>Pleasantness </a:t>
            </a:r>
            <a:r>
              <a:rPr lang="en-US" sz="3600" dirty="0">
                <a:solidFill>
                  <a:srgbClr val="000000"/>
                </a:solidFill>
                <a:latin typeface="Georgia" panose="02040502050405020303" pitchFamily="18" charset="0"/>
                <a:ea typeface="ＭＳ Ｐゴシック" charset="0"/>
                <a:cs typeface="Constantia" charset="0"/>
                <a:sym typeface="Constantia" charset="0"/>
              </a:rPr>
              <a:t>– </a:t>
            </a:r>
            <a:r>
              <a:rPr lang="en-US" sz="3600" b="1" dirty="0">
                <a:solidFill>
                  <a:srgbClr val="000000"/>
                </a:solidFill>
                <a:latin typeface="Elephant" panose="02020904090505020303" pitchFamily="18" charset="0"/>
                <a:ea typeface="ＭＳ Ｐゴシック" charset="0"/>
                <a:cs typeface="Constantia" charset="0"/>
                <a:sym typeface="Constantia" charset="0"/>
              </a:rPr>
              <a:t>3:17</a:t>
            </a:r>
            <a:r>
              <a:rPr lang="en-US" sz="3600" dirty="0">
                <a:solidFill>
                  <a:srgbClr val="000000"/>
                </a:solidFill>
                <a:latin typeface="Georgia" panose="02040502050405020303" pitchFamily="18" charset="0"/>
                <a:ea typeface="ＭＳ Ｐゴシック" charset="0"/>
                <a:cs typeface="Constantia" charset="0"/>
                <a:sym typeface="Constantia" charset="0"/>
              </a:rPr>
              <a:t> </a:t>
            </a:r>
            <a:endParaRPr lang="en-US" sz="1600" dirty="0">
              <a:solidFill>
                <a:srgbClr val="000000"/>
              </a:solidFill>
              <a:latin typeface="Georgia" panose="02040502050405020303" pitchFamily="18" charset="0"/>
              <a:ea typeface="ＭＳ Ｐゴシック" charset="0"/>
              <a:cs typeface="Calibri" charset="0"/>
              <a:sym typeface="Calibri" charset="0"/>
            </a:endParaRPr>
          </a:p>
          <a:p>
            <a:pPr marL="247650" indent="-247650" algn="l">
              <a:spcBef>
                <a:spcPts val="800"/>
              </a:spcBef>
              <a:buClr>
                <a:srgbClr val="E36C09"/>
              </a:buClr>
              <a:buSzPct val="100000"/>
              <a:buFont typeface="Wingdings 2" charset="0"/>
              <a:buChar char="è"/>
            </a:pPr>
            <a:r>
              <a:rPr lang="en-US" sz="3600" dirty="0">
                <a:solidFill>
                  <a:srgbClr val="000000"/>
                </a:solidFill>
                <a:latin typeface="Georgia" panose="02040502050405020303" pitchFamily="18" charset="0"/>
                <a:ea typeface="ＭＳ Ｐゴシック" charset="0"/>
                <a:cs typeface="Dominican  Small Caps" charset="0"/>
                <a:sym typeface="Dominican  Small Caps" charset="0"/>
              </a:rPr>
              <a:t>Peace </a:t>
            </a:r>
            <a:r>
              <a:rPr lang="en-US" sz="3600" dirty="0">
                <a:solidFill>
                  <a:srgbClr val="000000"/>
                </a:solidFill>
                <a:latin typeface="Georgia" panose="02040502050405020303" pitchFamily="18" charset="0"/>
                <a:ea typeface="ＭＳ Ｐゴシック" charset="0"/>
                <a:cs typeface="Constantia" charset="0"/>
                <a:sym typeface="Constantia" charset="0"/>
              </a:rPr>
              <a:t>– </a:t>
            </a:r>
            <a:r>
              <a:rPr lang="en-US" sz="3600" b="1" dirty="0">
                <a:solidFill>
                  <a:srgbClr val="000000"/>
                </a:solidFill>
                <a:latin typeface="Elephant" panose="02020904090505020303" pitchFamily="18" charset="0"/>
                <a:ea typeface="ＭＳ Ｐゴシック" charset="0"/>
                <a:cs typeface="Constantia" charset="0"/>
                <a:sym typeface="Constantia" charset="0"/>
              </a:rPr>
              <a:t>3:17</a:t>
            </a:r>
            <a:endParaRPr lang="en-US" sz="1600" b="1" dirty="0">
              <a:solidFill>
                <a:srgbClr val="000000"/>
              </a:solidFill>
              <a:latin typeface="Elephant" panose="02020904090505020303" pitchFamily="18" charset="0"/>
              <a:ea typeface="ＭＳ Ｐゴシック" charset="0"/>
              <a:cs typeface="Calibri" charset="0"/>
              <a:sym typeface="Calibri" charset="0"/>
            </a:endParaRPr>
          </a:p>
          <a:p>
            <a:pPr marL="247650" indent="-247650" algn="l">
              <a:spcBef>
                <a:spcPts val="800"/>
              </a:spcBef>
              <a:buClr>
                <a:srgbClr val="E36C09"/>
              </a:buClr>
              <a:buSzPct val="100000"/>
              <a:buFont typeface="Wingdings 2" charset="0"/>
              <a:buChar char="è"/>
            </a:pPr>
            <a:r>
              <a:rPr lang="en-US" sz="3600" dirty="0">
                <a:solidFill>
                  <a:srgbClr val="000000"/>
                </a:solidFill>
                <a:latin typeface="Georgia" panose="02040502050405020303" pitchFamily="18" charset="0"/>
                <a:ea typeface="ＭＳ Ｐゴシック" charset="0"/>
                <a:cs typeface="Dominican  Small Caps" charset="0"/>
                <a:sym typeface="Dominican  Small Caps" charset="0"/>
              </a:rPr>
              <a:t>Life </a:t>
            </a:r>
            <a:r>
              <a:rPr lang="en-US" sz="3600" dirty="0">
                <a:solidFill>
                  <a:srgbClr val="000000"/>
                </a:solidFill>
                <a:latin typeface="Georgia" panose="02040502050405020303" pitchFamily="18" charset="0"/>
                <a:ea typeface="ＭＳ Ｐゴシック" charset="0"/>
                <a:cs typeface="Constantia" charset="0"/>
                <a:sym typeface="Constantia" charset="0"/>
              </a:rPr>
              <a:t>– </a:t>
            </a:r>
            <a:r>
              <a:rPr lang="en-US" sz="3600" b="1" dirty="0">
                <a:solidFill>
                  <a:srgbClr val="000000"/>
                </a:solidFill>
                <a:latin typeface="Elephant" panose="02020904090505020303" pitchFamily="18" charset="0"/>
                <a:ea typeface="ＭＳ Ｐゴシック" charset="0"/>
                <a:cs typeface="Constantia" charset="0"/>
                <a:sym typeface="Constantia" charset="0"/>
              </a:rPr>
              <a:t>3:18</a:t>
            </a:r>
          </a:p>
        </p:txBody>
      </p:sp>
      <p:sp>
        <p:nvSpPr>
          <p:cNvPr id="28677" name="Rectangle 5"/>
          <p:cNvSpPr>
            <a:spLocks/>
          </p:cNvSpPr>
          <p:nvPr/>
        </p:nvSpPr>
        <p:spPr bwMode="auto">
          <a:xfrm>
            <a:off x="368300" y="3613150"/>
            <a:ext cx="6045200" cy="660400"/>
          </a:xfrm>
          <a:prstGeom prst="rect">
            <a:avLst/>
          </a:prstGeom>
          <a:solidFill>
            <a:srgbClr val="7C2B2C"/>
          </a:solidFill>
          <a:ln w="25400" cap="flat">
            <a:solidFill>
              <a:srgbClr val="110909"/>
            </a:solidFill>
            <a:prstDash val="solid"/>
            <a:round/>
            <a:headEnd type="none" w="med" len="med"/>
            <a:tailEnd type="none" w="med" len="med"/>
          </a:ln>
          <a:effectLst>
            <a:outerShdw blurRad="152400" dist="88899" dir="2700000" algn="ctr" rotWithShape="0">
              <a:schemeClr val="bg2">
                <a:alpha val="39999"/>
              </a:schemeClr>
            </a:outerShdw>
          </a:effectLst>
        </p:spPr>
        <p:txBody>
          <a:bodyPr lIns="38100" tIns="38100" rIns="38100" bIns="38100"/>
          <a:lstStyle/>
          <a:p>
            <a:r>
              <a:rPr lang="en-US" sz="3600" dirty="0" smtClean="0">
                <a:solidFill>
                  <a:srgbClr val="FBD5B4"/>
                </a:solidFill>
                <a:latin typeface="Book Antiqua" panose="02040602050305030304" pitchFamily="18" charset="0"/>
                <a:ea typeface="ＭＳ Ｐゴシック" charset="0"/>
                <a:cs typeface="Constantia Bold" charset="0"/>
                <a:sym typeface="Constantia Bold" charset="0"/>
              </a:rPr>
              <a:t>Proverbs 3:1-12</a:t>
            </a:r>
            <a:r>
              <a:rPr lang="en-US" sz="4400" dirty="0" smtClean="0">
                <a:solidFill>
                  <a:srgbClr val="FBD5B4"/>
                </a:solidFill>
                <a:latin typeface="Book Antiqua" panose="02040602050305030304" pitchFamily="18" charset="0"/>
                <a:ea typeface="ＭＳ Ｐゴシック" charset="0"/>
                <a:cs typeface="Constantia Bold Italic" charset="0"/>
                <a:sym typeface="Constantia Bold Italic" charset="0"/>
              </a:rPr>
              <a:t>(Qualities</a:t>
            </a:r>
            <a:r>
              <a:rPr lang="en-US" sz="4400" dirty="0">
                <a:solidFill>
                  <a:srgbClr val="FBD5B4"/>
                </a:solidFill>
                <a:latin typeface="Book Antiqua" panose="02040602050305030304" pitchFamily="18" charset="0"/>
                <a:ea typeface="ＭＳ Ｐゴシック" charset="0"/>
                <a:cs typeface="Constantia Bold Italic" charset="0"/>
                <a:sym typeface="Constantia Bold Italic" charset="0"/>
              </a:rPr>
              <a:t>)</a:t>
            </a:r>
          </a:p>
        </p:txBody>
      </p:sp>
      <p:sp>
        <p:nvSpPr>
          <p:cNvPr id="28678" name="Rectangle 6"/>
          <p:cNvSpPr>
            <a:spLocks/>
          </p:cNvSpPr>
          <p:nvPr/>
        </p:nvSpPr>
        <p:spPr bwMode="auto">
          <a:xfrm>
            <a:off x="6629400" y="3619500"/>
            <a:ext cx="6045200" cy="660400"/>
          </a:xfrm>
          <a:prstGeom prst="rect">
            <a:avLst/>
          </a:prstGeom>
          <a:solidFill>
            <a:srgbClr val="7C2B2C"/>
          </a:solidFill>
          <a:ln w="25400" cap="flat">
            <a:solidFill>
              <a:srgbClr val="110909"/>
            </a:solidFill>
            <a:prstDash val="solid"/>
            <a:round/>
            <a:headEnd type="none" w="med" len="med"/>
            <a:tailEnd type="none" w="med" len="med"/>
          </a:ln>
          <a:effectLst>
            <a:outerShdw blurRad="152400" dist="88899" dir="2700000" algn="ctr" rotWithShape="0">
              <a:schemeClr val="bg2">
                <a:alpha val="39999"/>
              </a:schemeClr>
            </a:outerShdw>
          </a:effectLst>
        </p:spPr>
        <p:txBody>
          <a:bodyPr lIns="38100" tIns="38100" rIns="38100" bIns="38100"/>
          <a:lstStyle/>
          <a:p>
            <a:r>
              <a:rPr lang="en-US" dirty="0" smtClean="0">
                <a:solidFill>
                  <a:srgbClr val="FBD5B4"/>
                </a:solidFill>
                <a:effectLst>
                  <a:outerShdw blurRad="38100" dist="38100" dir="2700000" algn="tl">
                    <a:srgbClr val="000000"/>
                  </a:outerShdw>
                </a:effectLst>
                <a:latin typeface="Constantia Bold" charset="0"/>
                <a:ea typeface="ＭＳ Ｐゴシック" charset="0"/>
                <a:cs typeface="Constantia Bold" charset="0"/>
                <a:sym typeface="Constantia Bold" charset="0"/>
              </a:rPr>
              <a:t>Proverbs  3:13-18</a:t>
            </a:r>
            <a:r>
              <a:rPr lang="en-US" sz="4400" dirty="0" smtClean="0">
                <a:solidFill>
                  <a:srgbClr val="FBD5B4"/>
                </a:solidFill>
                <a:effectLst>
                  <a:outerShdw blurRad="38100" dist="38100" dir="2700000" algn="tl">
                    <a:srgbClr val="000000"/>
                  </a:outerShdw>
                </a:effectLst>
                <a:latin typeface="Constantia Bold Italic" charset="0"/>
                <a:ea typeface="ＭＳ Ｐゴシック" charset="0"/>
                <a:cs typeface="Constantia Bold Italic" charset="0"/>
                <a:sym typeface="Constantia Bold Italic" charset="0"/>
              </a:rPr>
              <a:t>(Blessings</a:t>
            </a:r>
            <a:r>
              <a:rPr lang="en-US" sz="4400" dirty="0">
                <a:solidFill>
                  <a:srgbClr val="FBD5B4"/>
                </a:solidFill>
                <a:effectLst>
                  <a:outerShdw blurRad="38100" dist="38100" dir="2700000" algn="tl">
                    <a:srgbClr val="000000"/>
                  </a:outerShdw>
                </a:effectLst>
                <a:latin typeface="Constantia Bold Italic" charset="0"/>
                <a:ea typeface="ＭＳ Ｐゴシック" charset="0"/>
                <a:cs typeface="Constantia Bold Italic" charset="0"/>
                <a:sym typeface="Constantia Bold Italic" charset="0"/>
              </a:rPr>
              <a: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8000" y="185040"/>
            <a:ext cx="9991725" cy="175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wipe(left)">
                                      <p:cBhvr>
                                        <p:cTn id="7" dur="500"/>
                                        <p:tgtEl>
                                          <p:spTgt spid="286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32" fill="hold" grpId="0" nodeType="clickEffect">
                                  <p:stCondLst>
                                    <p:cond delay="0"/>
                                  </p:stCondLst>
                                  <p:childTnLst>
                                    <p:set>
                                      <p:cBhvr>
                                        <p:cTn id="11" dur="1" fill="hold">
                                          <p:stCondLst>
                                            <p:cond delay="0"/>
                                          </p:stCondLst>
                                        </p:cTn>
                                        <p:tgtEl>
                                          <p:spTgt spid="28677"/>
                                        </p:tgtEl>
                                        <p:attrNameLst>
                                          <p:attrName>style.visibility</p:attrName>
                                        </p:attrNameLst>
                                      </p:cBhvr>
                                      <p:to>
                                        <p:strVal val="visible"/>
                                      </p:to>
                                    </p:set>
                                    <p:anim calcmode="lin" valueType="num">
                                      <p:cBhvr>
                                        <p:cTn id="12" dur="500" fill="hold"/>
                                        <p:tgtEl>
                                          <p:spTgt spid="28677"/>
                                        </p:tgtEl>
                                        <p:attrNameLst>
                                          <p:attrName>ppt_w</p:attrName>
                                        </p:attrNameLst>
                                      </p:cBhvr>
                                      <p:tavLst>
                                        <p:tav tm="0">
                                          <p:val>
                                            <p:strVal val="4*#ppt_w"/>
                                          </p:val>
                                        </p:tav>
                                        <p:tav tm="100000">
                                          <p:val>
                                            <p:strVal val="#ppt_w"/>
                                          </p:val>
                                        </p:tav>
                                      </p:tavLst>
                                    </p:anim>
                                    <p:anim calcmode="lin" valueType="num">
                                      <p:cBhvr>
                                        <p:cTn id="13" dur="500" fill="hold"/>
                                        <p:tgtEl>
                                          <p:spTgt spid="28677"/>
                                        </p:tgtEl>
                                        <p:attrNameLst>
                                          <p:attrName>ppt_h</p:attrName>
                                        </p:attrNameLst>
                                      </p:cBhvr>
                                      <p:tavLst>
                                        <p:tav tm="0">
                                          <p:val>
                                            <p:strVal val="4*#ppt_h"/>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28675">
                                            <p:bg/>
                                          </p:spTgt>
                                        </p:tgtEl>
                                        <p:attrNameLst>
                                          <p:attrName>style.visibility</p:attrName>
                                        </p:attrNameLst>
                                      </p:cBhvr>
                                      <p:to>
                                        <p:strVal val="visible"/>
                                      </p:to>
                                    </p:set>
                                    <p:animEffect transition="in" filter="dissolve">
                                      <p:cBhvr>
                                        <p:cTn id="18" dur="500"/>
                                        <p:tgtEl>
                                          <p:spTgt spid="28675">
                                            <p:bg/>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28675">
                                            <p:txEl>
                                              <p:pRg st="0" end="0"/>
                                            </p:txEl>
                                          </p:spTgt>
                                        </p:tgtEl>
                                        <p:attrNameLst>
                                          <p:attrName>style.visibility</p:attrName>
                                        </p:attrNameLst>
                                      </p:cBhvr>
                                      <p:to>
                                        <p:strVal val="visible"/>
                                      </p:to>
                                    </p:set>
                                    <p:animEffect transition="in" filter="dissolve">
                                      <p:cBhvr>
                                        <p:cTn id="23" dur="500"/>
                                        <p:tgtEl>
                                          <p:spTgt spid="28675">
                                            <p:txEl>
                                              <p:pRg st="0" end="0"/>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28675">
                                            <p:txEl>
                                              <p:pRg st="1" end="1"/>
                                            </p:txEl>
                                          </p:spTgt>
                                        </p:tgtEl>
                                        <p:attrNameLst>
                                          <p:attrName>style.visibility</p:attrName>
                                        </p:attrNameLst>
                                      </p:cBhvr>
                                      <p:to>
                                        <p:strVal val="visible"/>
                                      </p:to>
                                    </p:set>
                                    <p:animEffect transition="in" filter="dissolve">
                                      <p:cBhvr>
                                        <p:cTn id="28" dur="500"/>
                                        <p:tgtEl>
                                          <p:spTgt spid="28675">
                                            <p:txEl>
                                              <p:pRg st="1" end="1"/>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28675">
                                            <p:txEl>
                                              <p:pRg st="2" end="2"/>
                                            </p:txEl>
                                          </p:spTgt>
                                        </p:tgtEl>
                                        <p:attrNameLst>
                                          <p:attrName>style.visibility</p:attrName>
                                        </p:attrNameLst>
                                      </p:cBhvr>
                                      <p:to>
                                        <p:strVal val="visible"/>
                                      </p:to>
                                    </p:set>
                                    <p:animEffect transition="in" filter="dissolve">
                                      <p:cBhvr>
                                        <p:cTn id="33" dur="500"/>
                                        <p:tgtEl>
                                          <p:spTgt spid="28675">
                                            <p:txEl>
                                              <p:pRg st="2" end="2"/>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28675">
                                            <p:txEl>
                                              <p:pRg st="3" end="3"/>
                                            </p:txEl>
                                          </p:spTgt>
                                        </p:tgtEl>
                                        <p:attrNameLst>
                                          <p:attrName>style.visibility</p:attrName>
                                        </p:attrNameLst>
                                      </p:cBhvr>
                                      <p:to>
                                        <p:strVal val="visible"/>
                                      </p:to>
                                    </p:set>
                                    <p:animEffect transition="in" filter="dissolve">
                                      <p:cBhvr>
                                        <p:cTn id="38" dur="500"/>
                                        <p:tgtEl>
                                          <p:spTgt spid="28675">
                                            <p:txEl>
                                              <p:pRg st="3" end="3"/>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28675">
                                            <p:txEl>
                                              <p:pRg st="4" end="4"/>
                                            </p:txEl>
                                          </p:spTgt>
                                        </p:tgtEl>
                                        <p:attrNameLst>
                                          <p:attrName>style.visibility</p:attrName>
                                        </p:attrNameLst>
                                      </p:cBhvr>
                                      <p:to>
                                        <p:strVal val="visible"/>
                                      </p:to>
                                    </p:set>
                                    <p:animEffect transition="in" filter="dissolve">
                                      <p:cBhvr>
                                        <p:cTn id="43" dur="500"/>
                                        <p:tgtEl>
                                          <p:spTgt spid="28675">
                                            <p:txEl>
                                              <p:pRg st="4" end="4"/>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28675">
                                            <p:txEl>
                                              <p:pRg st="5" end="5"/>
                                            </p:txEl>
                                          </p:spTgt>
                                        </p:tgtEl>
                                        <p:attrNameLst>
                                          <p:attrName>style.visibility</p:attrName>
                                        </p:attrNameLst>
                                      </p:cBhvr>
                                      <p:to>
                                        <p:strVal val="visible"/>
                                      </p:to>
                                    </p:set>
                                    <p:animEffect transition="in" filter="dissolve">
                                      <p:cBhvr>
                                        <p:cTn id="48" dur="500"/>
                                        <p:tgtEl>
                                          <p:spTgt spid="28675">
                                            <p:txEl>
                                              <p:pRg st="5" end="5"/>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7" presetClass="entr" presetSubtype="10" fill="hold" grpId="0" nodeType="clickEffect">
                                  <p:stCondLst>
                                    <p:cond delay="0"/>
                                  </p:stCondLst>
                                  <p:iterate type="lt">
                                    <p:tmPct val="100000"/>
                                  </p:iterate>
                                  <p:childTnLst>
                                    <p:set>
                                      <p:cBhvr>
                                        <p:cTn id="52" dur="1" fill="hold">
                                          <p:stCondLst>
                                            <p:cond delay="0"/>
                                          </p:stCondLst>
                                        </p:cTn>
                                        <p:tgtEl>
                                          <p:spTgt spid="28678"/>
                                        </p:tgtEl>
                                        <p:attrNameLst>
                                          <p:attrName>style.visibility</p:attrName>
                                        </p:attrNameLst>
                                      </p:cBhvr>
                                      <p:to>
                                        <p:strVal val="visible"/>
                                      </p:to>
                                    </p:set>
                                    <p:anim calcmode="lin" valueType="num">
                                      <p:cBhvr>
                                        <p:cTn id="53" dur="75" fill="hold"/>
                                        <p:tgtEl>
                                          <p:spTgt spid="28678"/>
                                        </p:tgtEl>
                                        <p:attrNameLst>
                                          <p:attrName>ppt_w</p:attrName>
                                        </p:attrNameLst>
                                      </p:cBhvr>
                                      <p:tavLst>
                                        <p:tav tm="0">
                                          <p:val>
                                            <p:fltVal val="0"/>
                                          </p:val>
                                        </p:tav>
                                        <p:tav tm="100000">
                                          <p:val>
                                            <p:strVal val="#ppt_w"/>
                                          </p:val>
                                        </p:tav>
                                      </p:tavLst>
                                    </p:anim>
                                    <p:anim calcmode="lin" valueType="num">
                                      <p:cBhvr>
                                        <p:cTn id="54" dur="75" fill="hold"/>
                                        <p:tgtEl>
                                          <p:spTgt spid="28678"/>
                                        </p:tgtEl>
                                        <p:attrNameLst>
                                          <p:attrName>ppt_h</p:attrName>
                                        </p:attrNameLst>
                                      </p:cBhvr>
                                      <p:tavLst>
                                        <p:tav tm="0">
                                          <p:val>
                                            <p:strVal val="#ppt_h"/>
                                          </p:val>
                                        </p:tav>
                                        <p:tav tm="100000">
                                          <p:val>
                                            <p:strVal val="#ppt_h"/>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9" presetClass="entr" presetSubtype="0" fill="hold" grpId="0" nodeType="clickEffect">
                                  <p:stCondLst>
                                    <p:cond delay="0"/>
                                  </p:stCondLst>
                                  <p:childTnLst>
                                    <p:set>
                                      <p:cBhvr>
                                        <p:cTn id="58" dur="1" fill="hold">
                                          <p:stCondLst>
                                            <p:cond delay="0"/>
                                          </p:stCondLst>
                                        </p:cTn>
                                        <p:tgtEl>
                                          <p:spTgt spid="28676">
                                            <p:bg/>
                                          </p:spTgt>
                                        </p:tgtEl>
                                        <p:attrNameLst>
                                          <p:attrName>style.visibility</p:attrName>
                                        </p:attrNameLst>
                                      </p:cBhvr>
                                      <p:to>
                                        <p:strVal val="visible"/>
                                      </p:to>
                                    </p:set>
                                    <p:animEffect transition="in" filter="dissolve">
                                      <p:cBhvr>
                                        <p:cTn id="59" dur="500"/>
                                        <p:tgtEl>
                                          <p:spTgt spid="28676">
                                            <p:bg/>
                                          </p:spTgt>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9" presetClass="entr" presetSubtype="0" fill="hold" grpId="0" nodeType="clickEffect">
                                  <p:stCondLst>
                                    <p:cond delay="0"/>
                                  </p:stCondLst>
                                  <p:childTnLst>
                                    <p:set>
                                      <p:cBhvr>
                                        <p:cTn id="63" dur="1" fill="hold">
                                          <p:stCondLst>
                                            <p:cond delay="0"/>
                                          </p:stCondLst>
                                        </p:cTn>
                                        <p:tgtEl>
                                          <p:spTgt spid="28676">
                                            <p:txEl>
                                              <p:pRg st="0" end="0"/>
                                            </p:txEl>
                                          </p:spTgt>
                                        </p:tgtEl>
                                        <p:attrNameLst>
                                          <p:attrName>style.visibility</p:attrName>
                                        </p:attrNameLst>
                                      </p:cBhvr>
                                      <p:to>
                                        <p:strVal val="visible"/>
                                      </p:to>
                                    </p:set>
                                    <p:animEffect transition="in" filter="dissolve">
                                      <p:cBhvr>
                                        <p:cTn id="64" dur="500"/>
                                        <p:tgtEl>
                                          <p:spTgt spid="28676">
                                            <p:txEl>
                                              <p:pRg st="0" end="0"/>
                                            </p:txEl>
                                          </p:spTgt>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9" presetClass="entr" presetSubtype="0" fill="hold" grpId="0" nodeType="clickEffect">
                                  <p:stCondLst>
                                    <p:cond delay="0"/>
                                  </p:stCondLst>
                                  <p:childTnLst>
                                    <p:set>
                                      <p:cBhvr>
                                        <p:cTn id="68" dur="1" fill="hold">
                                          <p:stCondLst>
                                            <p:cond delay="0"/>
                                          </p:stCondLst>
                                        </p:cTn>
                                        <p:tgtEl>
                                          <p:spTgt spid="28676">
                                            <p:txEl>
                                              <p:pRg st="1" end="1"/>
                                            </p:txEl>
                                          </p:spTgt>
                                        </p:tgtEl>
                                        <p:attrNameLst>
                                          <p:attrName>style.visibility</p:attrName>
                                        </p:attrNameLst>
                                      </p:cBhvr>
                                      <p:to>
                                        <p:strVal val="visible"/>
                                      </p:to>
                                    </p:set>
                                    <p:animEffect transition="in" filter="dissolve">
                                      <p:cBhvr>
                                        <p:cTn id="69" dur="500"/>
                                        <p:tgtEl>
                                          <p:spTgt spid="28676">
                                            <p:txEl>
                                              <p:pRg st="1" end="1"/>
                                            </p:txEl>
                                          </p:spTgt>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9" presetClass="entr" presetSubtype="0" fill="hold" grpId="0" nodeType="clickEffect">
                                  <p:stCondLst>
                                    <p:cond delay="0"/>
                                  </p:stCondLst>
                                  <p:childTnLst>
                                    <p:set>
                                      <p:cBhvr>
                                        <p:cTn id="73" dur="1" fill="hold">
                                          <p:stCondLst>
                                            <p:cond delay="0"/>
                                          </p:stCondLst>
                                        </p:cTn>
                                        <p:tgtEl>
                                          <p:spTgt spid="28676">
                                            <p:txEl>
                                              <p:pRg st="2" end="2"/>
                                            </p:txEl>
                                          </p:spTgt>
                                        </p:tgtEl>
                                        <p:attrNameLst>
                                          <p:attrName>style.visibility</p:attrName>
                                        </p:attrNameLst>
                                      </p:cBhvr>
                                      <p:to>
                                        <p:strVal val="visible"/>
                                      </p:to>
                                    </p:set>
                                    <p:animEffect transition="in" filter="dissolve">
                                      <p:cBhvr>
                                        <p:cTn id="74" dur="500"/>
                                        <p:tgtEl>
                                          <p:spTgt spid="28676">
                                            <p:txEl>
                                              <p:pRg st="2" end="2"/>
                                            </p:txEl>
                                          </p:spTgt>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9" presetClass="entr" presetSubtype="0" fill="hold" grpId="0" nodeType="clickEffect">
                                  <p:stCondLst>
                                    <p:cond delay="0"/>
                                  </p:stCondLst>
                                  <p:childTnLst>
                                    <p:set>
                                      <p:cBhvr>
                                        <p:cTn id="78" dur="1" fill="hold">
                                          <p:stCondLst>
                                            <p:cond delay="0"/>
                                          </p:stCondLst>
                                        </p:cTn>
                                        <p:tgtEl>
                                          <p:spTgt spid="28676">
                                            <p:txEl>
                                              <p:pRg st="3" end="3"/>
                                            </p:txEl>
                                          </p:spTgt>
                                        </p:tgtEl>
                                        <p:attrNameLst>
                                          <p:attrName>style.visibility</p:attrName>
                                        </p:attrNameLst>
                                      </p:cBhvr>
                                      <p:to>
                                        <p:strVal val="visible"/>
                                      </p:to>
                                    </p:set>
                                    <p:animEffect transition="in" filter="dissolve">
                                      <p:cBhvr>
                                        <p:cTn id="79" dur="500"/>
                                        <p:tgtEl>
                                          <p:spTgt spid="28676">
                                            <p:txEl>
                                              <p:pRg st="3" end="3"/>
                                            </p:txEl>
                                          </p:spTgt>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9" presetClass="entr" presetSubtype="0" fill="hold" grpId="0" nodeType="clickEffect">
                                  <p:stCondLst>
                                    <p:cond delay="0"/>
                                  </p:stCondLst>
                                  <p:childTnLst>
                                    <p:set>
                                      <p:cBhvr>
                                        <p:cTn id="83" dur="1" fill="hold">
                                          <p:stCondLst>
                                            <p:cond delay="0"/>
                                          </p:stCondLst>
                                        </p:cTn>
                                        <p:tgtEl>
                                          <p:spTgt spid="28676">
                                            <p:txEl>
                                              <p:pRg st="4" end="4"/>
                                            </p:txEl>
                                          </p:spTgt>
                                        </p:tgtEl>
                                        <p:attrNameLst>
                                          <p:attrName>style.visibility</p:attrName>
                                        </p:attrNameLst>
                                      </p:cBhvr>
                                      <p:to>
                                        <p:strVal val="visible"/>
                                      </p:to>
                                    </p:set>
                                    <p:animEffect transition="in" filter="dissolve">
                                      <p:cBhvr>
                                        <p:cTn id="84" dur="500"/>
                                        <p:tgtEl>
                                          <p:spTgt spid="28676">
                                            <p:txEl>
                                              <p:pRg st="4" end="4"/>
                                            </p:txEl>
                                          </p:spTgt>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9" presetClass="entr" presetSubtype="0" fill="hold" grpId="0" nodeType="clickEffect">
                                  <p:stCondLst>
                                    <p:cond delay="0"/>
                                  </p:stCondLst>
                                  <p:childTnLst>
                                    <p:set>
                                      <p:cBhvr>
                                        <p:cTn id="88" dur="1" fill="hold">
                                          <p:stCondLst>
                                            <p:cond delay="0"/>
                                          </p:stCondLst>
                                        </p:cTn>
                                        <p:tgtEl>
                                          <p:spTgt spid="28676">
                                            <p:txEl>
                                              <p:pRg st="5" end="5"/>
                                            </p:txEl>
                                          </p:spTgt>
                                        </p:tgtEl>
                                        <p:attrNameLst>
                                          <p:attrName>style.visibility</p:attrName>
                                        </p:attrNameLst>
                                      </p:cBhvr>
                                      <p:to>
                                        <p:strVal val="visible"/>
                                      </p:to>
                                    </p:set>
                                    <p:animEffect transition="in" filter="dissolve">
                                      <p:cBhvr>
                                        <p:cTn id="89" dur="500"/>
                                        <p:tgtEl>
                                          <p:spTgt spid="2867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animBg="1" autoUpdateAnimBg="0"/>
      <p:bldP spid="28675" grpId="0" build="p" animBg="1" autoUpdateAnimBg="0"/>
      <p:bldP spid="28676" grpId="0" build="p" animBg="1" autoUpdateAnimBg="0"/>
      <p:bldP spid="28677" grpId="0" animBg="1" autoUpdateAnimBg="0"/>
      <p:bldP spid="28678" grpId="0" animBg="1" autoUpdateAnimBg="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10.xml.rels><?xml version="1.0" encoding="UTF-8" standalone="yes"?>
<Relationships xmlns="http://schemas.openxmlformats.org/package/2006/relationships"><Relationship Id="rId1" Type="http://schemas.openxmlformats.org/officeDocument/2006/relationships/image" Target="../media/image1.png"/></Relationships>
</file>

<file path=ppt/theme/_rels/theme11.xml.rels><?xml version="1.0" encoding="UTF-8" standalone="yes"?>
<Relationships xmlns="http://schemas.openxmlformats.org/package/2006/relationships"><Relationship Id="rId1" Type="http://schemas.openxmlformats.org/officeDocument/2006/relationships/image" Target="../media/image1.png"/></Relationships>
</file>

<file path=ppt/theme/_rels/theme12.xml.rels><?xml version="1.0" encoding="UTF-8" standalone="yes"?>
<Relationships xmlns="http://schemas.openxmlformats.org/package/2006/relationships"><Relationship Id="rId1" Type="http://schemas.openxmlformats.org/officeDocument/2006/relationships/image" Target="../media/image1.png"/></Relationships>
</file>

<file path=ppt/theme/_rels/theme13.xml.rels><?xml version="1.0" encoding="UTF-8" standalone="yes"?>
<Relationships xmlns="http://schemas.openxmlformats.org/package/2006/relationships"><Relationship Id="rId1" Type="http://schemas.openxmlformats.org/officeDocument/2006/relationships/image" Target="../media/image1.png"/></Relationships>
</file>

<file path=ppt/theme/_rels/theme14.xml.rels><?xml version="1.0" encoding="UTF-8" standalone="yes"?>
<Relationships xmlns="http://schemas.openxmlformats.org/package/2006/relationships"><Relationship Id="rId1" Type="http://schemas.openxmlformats.org/officeDocument/2006/relationships/image" Target="../media/image1.png"/></Relationships>
</file>

<file path=ppt/theme/_rels/theme15.xml.rels><?xml version="1.0" encoding="UTF-8" standalone="yes"?>
<Relationships xmlns="http://schemas.openxmlformats.org/package/2006/relationships"><Relationship Id="rId1" Type="http://schemas.openxmlformats.org/officeDocument/2006/relationships/image" Target="../media/image1.png"/></Relationships>
</file>

<file path=ppt/theme/_rels/theme16.xml.rels><?xml version="1.0" encoding="UTF-8" standalone="yes"?>
<Relationships xmlns="http://schemas.openxmlformats.org/package/2006/relationships"><Relationship Id="rId1" Type="http://schemas.openxmlformats.org/officeDocument/2006/relationships/image" Target="../media/image1.png"/></Relationships>
</file>

<file path=ppt/theme/_rels/theme17.xml.rels><?xml version="1.0" encoding="UTF-8" standalone="yes"?>
<Relationships xmlns="http://schemas.openxmlformats.org/package/2006/relationships"><Relationship Id="rId1" Type="http://schemas.openxmlformats.org/officeDocument/2006/relationships/image" Target="../media/image1.png"/></Relationships>
</file>

<file path=ppt/theme/_rels/theme18.xml.rels><?xml version="1.0" encoding="UTF-8" standalone="yes"?>
<Relationships xmlns="http://schemas.openxmlformats.org/package/2006/relationships"><Relationship Id="rId1" Type="http://schemas.openxmlformats.org/officeDocument/2006/relationships/image" Target="../media/image1.png"/></Relationships>
</file>

<file path=ppt/theme/_rels/theme19.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_rels/theme20.xml.rels><?xml version="1.0" encoding="UTF-8" standalone="yes"?>
<Relationships xmlns="http://schemas.openxmlformats.org/package/2006/relationships"><Relationship Id="rId1" Type="http://schemas.openxmlformats.org/officeDocument/2006/relationships/image" Target="../media/image1.png"/></Relationships>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_rels/theme4.xml.rels><?xml version="1.0" encoding="UTF-8" standalone="yes"?>
<Relationships xmlns="http://schemas.openxmlformats.org/package/2006/relationships"><Relationship Id="rId1" Type="http://schemas.openxmlformats.org/officeDocument/2006/relationships/image" Target="../media/image1.png"/></Relationships>
</file>

<file path=ppt/theme/_rels/theme5.xml.rels><?xml version="1.0" encoding="UTF-8" standalone="yes"?>
<Relationships xmlns="http://schemas.openxmlformats.org/package/2006/relationships"><Relationship Id="rId1" Type="http://schemas.openxmlformats.org/officeDocument/2006/relationships/image" Target="../media/image1.png"/></Relationships>
</file>

<file path=ppt/theme/_rels/theme6.xml.rels><?xml version="1.0" encoding="UTF-8" standalone="yes"?>
<Relationships xmlns="http://schemas.openxmlformats.org/package/2006/relationships"><Relationship Id="rId1" Type="http://schemas.openxmlformats.org/officeDocument/2006/relationships/image" Target="../media/image1.png"/></Relationships>
</file>

<file path=ppt/theme/_rels/theme7.xml.rels><?xml version="1.0" encoding="UTF-8" standalone="yes"?>
<Relationships xmlns="http://schemas.openxmlformats.org/package/2006/relationships"><Relationship Id="rId1" Type="http://schemas.openxmlformats.org/officeDocument/2006/relationships/image" Target="../media/image1.png"/></Relationships>
</file>

<file path=ppt/theme/_rels/theme8.xml.rels><?xml version="1.0" encoding="UTF-8" standalone="yes"?>
<Relationships xmlns="http://schemas.openxmlformats.org/package/2006/relationships"><Relationship Id="rId1" Type="http://schemas.openxmlformats.org/officeDocument/2006/relationships/image" Target="../media/image1.png"/></Relationships>
</file>

<file path=ppt/theme/_rels/theme9.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Title &amp; Subtitle">
  <a:themeElements>
    <a:clrScheme name="">
      <a:dk1>
        <a:srgbClr val="4A7594"/>
      </a:dk1>
      <a:lt1>
        <a:srgbClr val="B58A6B"/>
      </a:lt1>
      <a:dk2>
        <a:srgbClr val="000000"/>
      </a:dk2>
      <a:lt2>
        <a:srgbClr val="000000"/>
      </a:lt2>
      <a:accent1>
        <a:srgbClr val="BBE0E3"/>
      </a:accent1>
      <a:accent2>
        <a:srgbClr val="333399"/>
      </a:accent2>
      <a:accent3>
        <a:srgbClr val="D7C4BA"/>
      </a:accent3>
      <a:accent4>
        <a:srgbClr val="3E637E"/>
      </a:accent4>
      <a:accent5>
        <a:srgbClr val="DAEDEF"/>
      </a:accent5>
      <a:accent6>
        <a:srgbClr val="2D2D8A"/>
      </a:accent6>
      <a:hlink>
        <a:srgbClr val="009999"/>
      </a:hlink>
      <a:folHlink>
        <a:srgbClr val="99CC00"/>
      </a:folHlink>
    </a:clrScheme>
    <a:fontScheme name="Title &amp; Subtitle">
      <a:majorFont>
        <a:latin typeface="Helvetica Neue Bold Condensed"/>
        <a:ea typeface="ヒラギノ角ゴ ProN W6"/>
        <a:cs typeface="ヒラギノ角ゴ ProN W6"/>
      </a:majorFont>
      <a:minorFont>
        <a:latin typeface="Helvetica Neue Bold Condensed"/>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4A7594"/>
            </a:solidFill>
            <a:effectLst/>
            <a:latin typeface="Helvetica Neue Bold Condensed" charset="0"/>
            <a:ea typeface="ヒラギノ角ゴ ProN W6" charset="0"/>
            <a:cs typeface="ヒラギノ角ゴ ProN W6" charset="0"/>
            <a:sym typeface="Helvetica Neue Bold Condensed"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4A7594"/>
            </a:solidFill>
            <a:effectLst/>
            <a:latin typeface="Helvetica Neue Bold Condensed" charset="0"/>
            <a:ea typeface="ヒラギノ角ゴ ProN W6" charset="0"/>
            <a:cs typeface="ヒラギノ角ゴ ProN W6" charset="0"/>
            <a:sym typeface="Helvetica Neue Bold Condensed"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Title - Center">
  <a:themeElements>
    <a:clrScheme name="">
      <a:dk1>
        <a:srgbClr val="4A7594"/>
      </a:dk1>
      <a:lt1>
        <a:srgbClr val="B58A6B"/>
      </a:lt1>
      <a:dk2>
        <a:srgbClr val="000000"/>
      </a:dk2>
      <a:lt2>
        <a:srgbClr val="808080"/>
      </a:lt2>
      <a:accent1>
        <a:srgbClr val="BBE0E3"/>
      </a:accent1>
      <a:accent2>
        <a:srgbClr val="333399"/>
      </a:accent2>
      <a:accent3>
        <a:srgbClr val="D7C4BA"/>
      </a:accent3>
      <a:accent4>
        <a:srgbClr val="3E637E"/>
      </a:accent4>
      <a:accent5>
        <a:srgbClr val="DAEDEF"/>
      </a:accent5>
      <a:accent6>
        <a:srgbClr val="2D2D8A"/>
      </a:accent6>
      <a:hlink>
        <a:srgbClr val="009999"/>
      </a:hlink>
      <a:folHlink>
        <a:srgbClr val="99CC00"/>
      </a:folHlink>
    </a:clrScheme>
    <a:fontScheme name="Title - Center">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4A7594"/>
            </a:solidFill>
            <a:effectLst/>
            <a:latin typeface="Helvetica Neue Bold Condensed" charset="0"/>
            <a:ea typeface="ヒラギノ角ゴ ProN W6" charset="0"/>
            <a:cs typeface="ヒラギノ角ゴ ProN W6" charset="0"/>
            <a:sym typeface="Helvetica Neue Bold Condensed"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4A7594"/>
            </a:solidFill>
            <a:effectLst/>
            <a:latin typeface="Helvetica Neue Bold Condensed" charset="0"/>
            <a:ea typeface="ヒラギノ角ゴ ProN W6" charset="0"/>
            <a:cs typeface="ヒラギノ角ゴ ProN W6" charset="0"/>
            <a:sym typeface="Helvetica Neue Bold Condensed"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Title &amp; Bullets - 2 Column">
  <a:themeElements>
    <a:clrScheme name="">
      <a:dk1>
        <a:srgbClr val="4A7594"/>
      </a:dk1>
      <a:lt1>
        <a:srgbClr val="B58A6B"/>
      </a:lt1>
      <a:dk2>
        <a:srgbClr val="000000"/>
      </a:dk2>
      <a:lt2>
        <a:srgbClr val="808080"/>
      </a:lt2>
      <a:accent1>
        <a:srgbClr val="BBE0E3"/>
      </a:accent1>
      <a:accent2>
        <a:srgbClr val="333399"/>
      </a:accent2>
      <a:accent3>
        <a:srgbClr val="D7C4BA"/>
      </a:accent3>
      <a:accent4>
        <a:srgbClr val="3E637E"/>
      </a:accent4>
      <a:accent5>
        <a:srgbClr val="DAEDEF"/>
      </a:accent5>
      <a:accent6>
        <a:srgbClr val="2D2D8A"/>
      </a:accent6>
      <a:hlink>
        <a:srgbClr val="009999"/>
      </a:hlink>
      <a:folHlink>
        <a:srgbClr val="99CC00"/>
      </a:folHlink>
    </a:clrScheme>
    <a:fontScheme name="Title &amp; Bullets - 2 Column">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4A7594"/>
            </a:solidFill>
            <a:effectLst/>
            <a:latin typeface="Helvetica Neue Bold Condensed" charset="0"/>
            <a:ea typeface="ヒラギノ角ゴ ProN W6" charset="0"/>
            <a:cs typeface="ヒラギノ角ゴ ProN W6" charset="0"/>
            <a:sym typeface="Helvetica Neue Bold Condensed"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4A7594"/>
            </a:solidFill>
            <a:effectLst/>
            <a:latin typeface="Helvetica Neue Bold Condensed" charset="0"/>
            <a:ea typeface="ヒラギノ角ゴ ProN W6" charset="0"/>
            <a:cs typeface="ヒラギノ角ゴ ProN W6" charset="0"/>
            <a:sym typeface="Helvetica Neue Bold Condensed"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Title - Center Alt">
  <a:themeElements>
    <a:clrScheme name="">
      <a:dk1>
        <a:srgbClr val="4A7594"/>
      </a:dk1>
      <a:lt1>
        <a:srgbClr val="B58A6B"/>
      </a:lt1>
      <a:dk2>
        <a:srgbClr val="000000"/>
      </a:dk2>
      <a:lt2>
        <a:srgbClr val="808080"/>
      </a:lt2>
      <a:accent1>
        <a:srgbClr val="BBE0E3"/>
      </a:accent1>
      <a:accent2>
        <a:srgbClr val="333399"/>
      </a:accent2>
      <a:accent3>
        <a:srgbClr val="D7C4BA"/>
      </a:accent3>
      <a:accent4>
        <a:srgbClr val="3E637E"/>
      </a:accent4>
      <a:accent5>
        <a:srgbClr val="DAEDEF"/>
      </a:accent5>
      <a:accent6>
        <a:srgbClr val="2D2D8A"/>
      </a:accent6>
      <a:hlink>
        <a:srgbClr val="009999"/>
      </a:hlink>
      <a:folHlink>
        <a:srgbClr val="99CC00"/>
      </a:folHlink>
    </a:clrScheme>
    <a:fontScheme name="Title - Center Alt">
      <a:majorFont>
        <a:latin typeface="Helvetica Neue Bold Condensed"/>
        <a:ea typeface="ヒラギノ角ゴ ProN W6"/>
        <a:cs typeface="ヒラギノ角ゴ ProN W6"/>
      </a:majorFont>
      <a:minorFont>
        <a:latin typeface="Helvetica Neue Bold Condensed"/>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4A7594"/>
            </a:solidFill>
            <a:effectLst/>
            <a:latin typeface="Helvetica Neue Bold Condensed" charset="0"/>
            <a:ea typeface="ヒラギノ角ゴ ProN W6" charset="0"/>
            <a:cs typeface="ヒラギノ角ゴ ProN W6" charset="0"/>
            <a:sym typeface="Helvetica Neue Bold Condensed"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4A7594"/>
            </a:solidFill>
            <a:effectLst/>
            <a:latin typeface="Helvetica Neue Bold Condensed" charset="0"/>
            <a:ea typeface="ヒラギノ角ゴ ProN W6" charset="0"/>
            <a:cs typeface="ヒラギノ角ゴ ProN W6" charset="0"/>
            <a:sym typeface="Helvetica Neue Bold Condensed" charset="0"/>
          </a:defRPr>
        </a:defPPr>
      </a:lstStyle>
    </a:lnDef>
  </a:objectDefaults>
  <a:extraClrSchemeLst>
    <a:extraClrScheme>
      <a:clrScheme name="Title - Center A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Photo - 6 Up">
  <a:themeElements>
    <a:clrScheme name="">
      <a:dk1>
        <a:srgbClr val="4A7594"/>
      </a:dk1>
      <a:lt1>
        <a:srgbClr val="B58A6B"/>
      </a:lt1>
      <a:dk2>
        <a:srgbClr val="000000"/>
      </a:dk2>
      <a:lt2>
        <a:srgbClr val="808080"/>
      </a:lt2>
      <a:accent1>
        <a:srgbClr val="BBE0E3"/>
      </a:accent1>
      <a:accent2>
        <a:srgbClr val="333399"/>
      </a:accent2>
      <a:accent3>
        <a:srgbClr val="D7C4BA"/>
      </a:accent3>
      <a:accent4>
        <a:srgbClr val="3E637E"/>
      </a:accent4>
      <a:accent5>
        <a:srgbClr val="DAEDEF"/>
      </a:accent5>
      <a:accent6>
        <a:srgbClr val="2D2D8A"/>
      </a:accent6>
      <a:hlink>
        <a:srgbClr val="009999"/>
      </a:hlink>
      <a:folHlink>
        <a:srgbClr val="99CC00"/>
      </a:folHlink>
    </a:clrScheme>
    <a:fontScheme name="Photo - 6 Up">
      <a:majorFont>
        <a:latin typeface="Helvetica Neue Bold Condensed"/>
        <a:ea typeface="ヒラギノ角ゴ ProN W6"/>
        <a:cs typeface="ヒラギノ角ゴ ProN W6"/>
      </a:majorFont>
      <a:minorFont>
        <a:latin typeface="Helvetica Neue Bold Condensed"/>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4A7594"/>
            </a:solidFill>
            <a:effectLst/>
            <a:latin typeface="Helvetica Neue Bold Condensed" charset="0"/>
            <a:ea typeface="ヒラギノ角ゴ ProN W6" charset="0"/>
            <a:cs typeface="ヒラギノ角ゴ ProN W6" charset="0"/>
            <a:sym typeface="Helvetica Neue Bold Condensed"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4A7594"/>
            </a:solidFill>
            <a:effectLst/>
            <a:latin typeface="Helvetica Neue Bold Condensed" charset="0"/>
            <a:ea typeface="ヒラギノ角ゴ ProN W6" charset="0"/>
            <a:cs typeface="ヒラギノ角ゴ ProN W6" charset="0"/>
            <a:sym typeface="Helvetica Neue Bold Condensed" charset="0"/>
          </a:defRPr>
        </a:defPPr>
      </a:lstStyle>
    </a:lnDef>
  </a:objectDefaults>
  <a:extraClrSchemeLst>
    <a:extraClrScheme>
      <a:clrScheme name="Photo - 6 U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Photo - 3 Up">
  <a:themeElements>
    <a:clrScheme name="">
      <a:dk1>
        <a:srgbClr val="4A7594"/>
      </a:dk1>
      <a:lt1>
        <a:srgbClr val="B58A6B"/>
      </a:lt1>
      <a:dk2>
        <a:srgbClr val="000000"/>
      </a:dk2>
      <a:lt2>
        <a:srgbClr val="808080"/>
      </a:lt2>
      <a:accent1>
        <a:srgbClr val="BBE0E3"/>
      </a:accent1>
      <a:accent2>
        <a:srgbClr val="333399"/>
      </a:accent2>
      <a:accent3>
        <a:srgbClr val="D7C4BA"/>
      </a:accent3>
      <a:accent4>
        <a:srgbClr val="3E637E"/>
      </a:accent4>
      <a:accent5>
        <a:srgbClr val="DAEDEF"/>
      </a:accent5>
      <a:accent6>
        <a:srgbClr val="2D2D8A"/>
      </a:accent6>
      <a:hlink>
        <a:srgbClr val="009999"/>
      </a:hlink>
      <a:folHlink>
        <a:srgbClr val="99CC00"/>
      </a:folHlink>
    </a:clrScheme>
    <a:fontScheme name="Photo - 3 Up">
      <a:majorFont>
        <a:latin typeface="Helvetica Neue Bold Condensed"/>
        <a:ea typeface="ヒラギノ角ゴ ProN W6"/>
        <a:cs typeface="ヒラギノ角ゴ ProN W6"/>
      </a:majorFont>
      <a:minorFont>
        <a:latin typeface="Helvetica Neue Bold Condensed"/>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4A7594"/>
            </a:solidFill>
            <a:effectLst/>
            <a:latin typeface="Helvetica Neue Bold Condensed" charset="0"/>
            <a:ea typeface="ヒラギノ角ゴ ProN W6" charset="0"/>
            <a:cs typeface="ヒラギノ角ゴ ProN W6" charset="0"/>
            <a:sym typeface="Helvetica Neue Bold Condensed"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4A7594"/>
            </a:solidFill>
            <a:effectLst/>
            <a:latin typeface="Helvetica Neue Bold Condensed" charset="0"/>
            <a:ea typeface="ヒラギノ角ゴ ProN W6" charset="0"/>
            <a:cs typeface="ヒラギノ角ゴ ProN W6" charset="0"/>
            <a:sym typeface="Helvetica Neue Bold Condensed" charset="0"/>
          </a:defRPr>
        </a:defPPr>
      </a:lstStyle>
    </a:lnDef>
  </a:objectDefaults>
  <a:extraClrSchemeLst>
    <a:extraClrScheme>
      <a:clrScheme name="Photo - 3 U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Photo - Big">
  <a:themeElements>
    <a:clrScheme name="">
      <a:dk1>
        <a:srgbClr val="4A7594"/>
      </a:dk1>
      <a:lt1>
        <a:srgbClr val="B58A6B"/>
      </a:lt1>
      <a:dk2>
        <a:srgbClr val="000000"/>
      </a:dk2>
      <a:lt2>
        <a:srgbClr val="808080"/>
      </a:lt2>
      <a:accent1>
        <a:srgbClr val="BBE0E3"/>
      </a:accent1>
      <a:accent2>
        <a:srgbClr val="333399"/>
      </a:accent2>
      <a:accent3>
        <a:srgbClr val="D7C4BA"/>
      </a:accent3>
      <a:accent4>
        <a:srgbClr val="3E637E"/>
      </a:accent4>
      <a:accent5>
        <a:srgbClr val="DAEDEF"/>
      </a:accent5>
      <a:accent6>
        <a:srgbClr val="2D2D8A"/>
      </a:accent6>
      <a:hlink>
        <a:srgbClr val="009999"/>
      </a:hlink>
      <a:folHlink>
        <a:srgbClr val="99CC00"/>
      </a:folHlink>
    </a:clrScheme>
    <a:fontScheme name="Photo - Big">
      <a:majorFont>
        <a:latin typeface="Helvetica Neue Bold Condensed"/>
        <a:ea typeface="ヒラギノ角ゴ ProN W6"/>
        <a:cs typeface="ヒラギノ角ゴ ProN W6"/>
      </a:majorFont>
      <a:minorFont>
        <a:latin typeface="Helvetica Neue Bold Condensed"/>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4A7594"/>
            </a:solidFill>
            <a:effectLst/>
            <a:latin typeface="Helvetica Neue Bold Condensed" charset="0"/>
            <a:ea typeface="ヒラギノ角ゴ ProN W6" charset="0"/>
            <a:cs typeface="ヒラギノ角ゴ ProN W6" charset="0"/>
            <a:sym typeface="Helvetica Neue Bold Condensed"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4A7594"/>
            </a:solidFill>
            <a:effectLst/>
            <a:latin typeface="Helvetica Neue Bold Condensed" charset="0"/>
            <a:ea typeface="ヒラギノ角ゴ ProN W6" charset="0"/>
            <a:cs typeface="ヒラギノ角ゴ ProN W6" charset="0"/>
            <a:sym typeface="Helvetica Neue Bold Condensed" charset="0"/>
          </a:defRPr>
        </a:defPPr>
      </a:lstStyle>
    </a:lnDef>
  </a:objectDefaults>
  <a:extraClrSchemeLst>
    <a:extraClrScheme>
      <a:clrScheme name="Photo - Bi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Photo - 2 Up">
  <a:themeElements>
    <a:clrScheme name="">
      <a:dk1>
        <a:srgbClr val="4A7594"/>
      </a:dk1>
      <a:lt1>
        <a:srgbClr val="B58A6B"/>
      </a:lt1>
      <a:dk2>
        <a:srgbClr val="000000"/>
      </a:dk2>
      <a:lt2>
        <a:srgbClr val="808080"/>
      </a:lt2>
      <a:accent1>
        <a:srgbClr val="BBE0E3"/>
      </a:accent1>
      <a:accent2>
        <a:srgbClr val="333399"/>
      </a:accent2>
      <a:accent3>
        <a:srgbClr val="D7C4BA"/>
      </a:accent3>
      <a:accent4>
        <a:srgbClr val="3E637E"/>
      </a:accent4>
      <a:accent5>
        <a:srgbClr val="DAEDEF"/>
      </a:accent5>
      <a:accent6>
        <a:srgbClr val="2D2D8A"/>
      </a:accent6>
      <a:hlink>
        <a:srgbClr val="009999"/>
      </a:hlink>
      <a:folHlink>
        <a:srgbClr val="99CC00"/>
      </a:folHlink>
    </a:clrScheme>
    <a:fontScheme name="Photo - 2 Up">
      <a:majorFont>
        <a:latin typeface="Helvetica Neue Bold Condensed"/>
        <a:ea typeface="ヒラギノ角ゴ ProN W6"/>
        <a:cs typeface="ヒラギノ角ゴ ProN W6"/>
      </a:majorFont>
      <a:minorFont>
        <a:latin typeface="Helvetica Neue Bold Condensed"/>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4A7594"/>
            </a:solidFill>
            <a:effectLst/>
            <a:latin typeface="Helvetica Neue Bold Condensed" charset="0"/>
            <a:ea typeface="ヒラギノ角ゴ ProN W6" charset="0"/>
            <a:cs typeface="ヒラギノ角ゴ ProN W6" charset="0"/>
            <a:sym typeface="Helvetica Neue Bold Condensed"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4A7594"/>
            </a:solidFill>
            <a:effectLst/>
            <a:latin typeface="Helvetica Neue Bold Condensed" charset="0"/>
            <a:ea typeface="ヒラギノ角ゴ ProN W6" charset="0"/>
            <a:cs typeface="ヒラギノ角ゴ ProN W6" charset="0"/>
            <a:sym typeface="Helvetica Neue Bold Condensed" charset="0"/>
          </a:defRPr>
        </a:defPPr>
      </a:lstStyle>
    </a:lnDef>
  </a:objectDefaults>
  <a:extraClrSchemeLst>
    <a:extraClrScheme>
      <a:clrScheme name="Photo - 2 U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Photo - Horizontal">
  <a:themeElements>
    <a:clrScheme name="">
      <a:dk1>
        <a:srgbClr val="4A7594"/>
      </a:dk1>
      <a:lt1>
        <a:srgbClr val="B58A6B"/>
      </a:lt1>
      <a:dk2>
        <a:srgbClr val="000000"/>
      </a:dk2>
      <a:lt2>
        <a:srgbClr val="808080"/>
      </a:lt2>
      <a:accent1>
        <a:srgbClr val="BBE0E3"/>
      </a:accent1>
      <a:accent2>
        <a:srgbClr val="333399"/>
      </a:accent2>
      <a:accent3>
        <a:srgbClr val="D7C4BA"/>
      </a:accent3>
      <a:accent4>
        <a:srgbClr val="3E637E"/>
      </a:accent4>
      <a:accent5>
        <a:srgbClr val="DAEDEF"/>
      </a:accent5>
      <a:accent6>
        <a:srgbClr val="2D2D8A"/>
      </a:accent6>
      <a:hlink>
        <a:srgbClr val="009999"/>
      </a:hlink>
      <a:folHlink>
        <a:srgbClr val="99CC00"/>
      </a:folHlink>
    </a:clrScheme>
    <a:fontScheme name="Photo - Horizontal">
      <a:majorFont>
        <a:latin typeface="Helvetica Neue Bold Condensed"/>
        <a:ea typeface="ヒラギノ角ゴ ProN W6"/>
        <a:cs typeface="ヒラギノ角ゴ ProN W6"/>
      </a:majorFont>
      <a:minorFont>
        <a:latin typeface="Helvetica Neue Bold Condensed"/>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4A7594"/>
            </a:solidFill>
            <a:effectLst/>
            <a:latin typeface="Helvetica Neue Bold Condensed" charset="0"/>
            <a:ea typeface="ヒラギノ角ゴ ProN W6" charset="0"/>
            <a:cs typeface="ヒラギノ角ゴ ProN W6" charset="0"/>
            <a:sym typeface="Helvetica Neue Bold Condensed"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4A7594"/>
            </a:solidFill>
            <a:effectLst/>
            <a:latin typeface="Helvetica Neue Bold Condensed" charset="0"/>
            <a:ea typeface="ヒラギノ角ゴ ProN W6" charset="0"/>
            <a:cs typeface="ヒラギノ角ゴ ProN W6" charset="0"/>
            <a:sym typeface="Helvetica Neue Bold Condensed"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Photo - Horizontal Big">
  <a:themeElements>
    <a:clrScheme name="">
      <a:dk1>
        <a:srgbClr val="4A7594"/>
      </a:dk1>
      <a:lt1>
        <a:srgbClr val="B58A6B"/>
      </a:lt1>
      <a:dk2>
        <a:srgbClr val="000000"/>
      </a:dk2>
      <a:lt2>
        <a:srgbClr val="808080"/>
      </a:lt2>
      <a:accent1>
        <a:srgbClr val="BBE0E3"/>
      </a:accent1>
      <a:accent2>
        <a:srgbClr val="333399"/>
      </a:accent2>
      <a:accent3>
        <a:srgbClr val="D7C4BA"/>
      </a:accent3>
      <a:accent4>
        <a:srgbClr val="3E637E"/>
      </a:accent4>
      <a:accent5>
        <a:srgbClr val="DAEDEF"/>
      </a:accent5>
      <a:accent6>
        <a:srgbClr val="2D2D8A"/>
      </a:accent6>
      <a:hlink>
        <a:srgbClr val="009999"/>
      </a:hlink>
      <a:folHlink>
        <a:srgbClr val="99CC00"/>
      </a:folHlink>
    </a:clrScheme>
    <a:fontScheme name="Photo - Horizontal Big">
      <a:majorFont>
        <a:latin typeface="Helvetica Neue Bold Condensed"/>
        <a:ea typeface="ヒラギノ角ゴ ProN W6"/>
        <a:cs typeface="ヒラギノ角ゴ ProN W6"/>
      </a:majorFont>
      <a:minorFont>
        <a:latin typeface="Helvetica Neue Bold Condensed"/>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4A7594"/>
            </a:solidFill>
            <a:effectLst/>
            <a:latin typeface="Helvetica Neue Bold Condensed" charset="0"/>
            <a:ea typeface="ヒラギノ角ゴ ProN W6" charset="0"/>
            <a:cs typeface="ヒラギノ角ゴ ProN W6" charset="0"/>
            <a:sym typeface="Helvetica Neue Bold Condensed"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4A7594"/>
            </a:solidFill>
            <a:effectLst/>
            <a:latin typeface="Helvetica Neue Bold Condensed" charset="0"/>
            <a:ea typeface="ヒラギノ角ゴ ProN W6" charset="0"/>
            <a:cs typeface="ヒラギノ角ゴ ProN W6" charset="0"/>
            <a:sym typeface="Helvetica Neue Bold Condensed" charset="0"/>
          </a:defRPr>
        </a:defPPr>
      </a:lstStyle>
    </a:lnDef>
  </a:objectDefaults>
  <a:extraClrSchemeLst>
    <a:extraClrScheme>
      <a:clrScheme name="Photo - Horizontal Bi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Photo - 4 Up">
  <a:themeElements>
    <a:clrScheme name="">
      <a:dk1>
        <a:srgbClr val="4A7594"/>
      </a:dk1>
      <a:lt1>
        <a:srgbClr val="B58A6B"/>
      </a:lt1>
      <a:dk2>
        <a:srgbClr val="000000"/>
      </a:dk2>
      <a:lt2>
        <a:srgbClr val="808080"/>
      </a:lt2>
      <a:accent1>
        <a:srgbClr val="BBE0E3"/>
      </a:accent1>
      <a:accent2>
        <a:srgbClr val="333399"/>
      </a:accent2>
      <a:accent3>
        <a:srgbClr val="D7C4BA"/>
      </a:accent3>
      <a:accent4>
        <a:srgbClr val="3E637E"/>
      </a:accent4>
      <a:accent5>
        <a:srgbClr val="DAEDEF"/>
      </a:accent5>
      <a:accent6>
        <a:srgbClr val="2D2D8A"/>
      </a:accent6>
      <a:hlink>
        <a:srgbClr val="009999"/>
      </a:hlink>
      <a:folHlink>
        <a:srgbClr val="99CC00"/>
      </a:folHlink>
    </a:clrScheme>
    <a:fontScheme name="Photo - 4 Up">
      <a:majorFont>
        <a:latin typeface="Helvetica Neue Bold Condensed"/>
        <a:ea typeface="ヒラギノ角ゴ ProN W6"/>
        <a:cs typeface="ヒラギノ角ゴ ProN W6"/>
      </a:majorFont>
      <a:minorFont>
        <a:latin typeface="Helvetica Neue Bold Condensed"/>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4A7594"/>
            </a:solidFill>
            <a:effectLst/>
            <a:latin typeface="Helvetica Neue Bold Condensed" charset="0"/>
            <a:ea typeface="ヒラギノ角ゴ ProN W6" charset="0"/>
            <a:cs typeface="ヒラギノ角ゴ ProN W6" charset="0"/>
            <a:sym typeface="Helvetica Neue Bold Condensed"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4A7594"/>
            </a:solidFill>
            <a:effectLst/>
            <a:latin typeface="Helvetica Neue Bold Condensed" charset="0"/>
            <a:ea typeface="ヒラギノ角ゴ ProN W6" charset="0"/>
            <a:cs typeface="ヒラギノ角ゴ ProN W6" charset="0"/>
            <a:sym typeface="Helvetica Neue Bold Condensed" charset="0"/>
          </a:defRPr>
        </a:defPPr>
      </a:lstStyle>
    </a:lnDef>
  </a:objectDefaults>
  <a:extraClrSchemeLst>
    <a:extraClrScheme>
      <a:clrScheme name="Photo - 4 U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amp; Bullets">
  <a:themeElements>
    <a:clrScheme name="">
      <a:dk1>
        <a:srgbClr val="4A7594"/>
      </a:dk1>
      <a:lt1>
        <a:srgbClr val="B58A6B"/>
      </a:lt1>
      <a:dk2>
        <a:srgbClr val="000000"/>
      </a:dk2>
      <a:lt2>
        <a:srgbClr val="000000"/>
      </a:lt2>
      <a:accent1>
        <a:srgbClr val="C0504D"/>
      </a:accent1>
      <a:accent2>
        <a:srgbClr val="333399"/>
      </a:accent2>
      <a:accent3>
        <a:srgbClr val="D7C4BA"/>
      </a:accent3>
      <a:accent4>
        <a:srgbClr val="3E637E"/>
      </a:accent4>
      <a:accent5>
        <a:srgbClr val="DCB3B2"/>
      </a:accent5>
      <a:accent6>
        <a:srgbClr val="2D2D8A"/>
      </a:accent6>
      <a:hlink>
        <a:srgbClr val="009999"/>
      </a:hlink>
      <a:folHlink>
        <a:srgbClr val="99CC00"/>
      </a:folHlink>
    </a:clrScheme>
    <a:fontScheme name="Title &amp; Bullets">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4A7594"/>
            </a:solidFill>
            <a:effectLst/>
            <a:latin typeface="Helvetica Neue Bold Condensed" charset="0"/>
            <a:ea typeface="ヒラギノ角ゴ ProN W6" charset="0"/>
            <a:cs typeface="ヒラギノ角ゴ ProN W6" charset="0"/>
            <a:sym typeface="Helvetica Neue Bold Condensed"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4A7594"/>
            </a:solidFill>
            <a:effectLst/>
            <a:latin typeface="Helvetica Neue Bold Condensed" charset="0"/>
            <a:ea typeface="ヒラギノ角ゴ ProN W6" charset="0"/>
            <a:cs typeface="ヒラギノ角ゴ ProN W6" charset="0"/>
            <a:sym typeface="Helvetica Neue Bold Condensed"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Title &amp; Bullets - Left">
  <a:themeElements>
    <a:clrScheme name="">
      <a:dk1>
        <a:srgbClr val="4A7594"/>
      </a:dk1>
      <a:lt1>
        <a:srgbClr val="B58A6B"/>
      </a:lt1>
      <a:dk2>
        <a:srgbClr val="000000"/>
      </a:dk2>
      <a:lt2>
        <a:srgbClr val="808080"/>
      </a:lt2>
      <a:accent1>
        <a:srgbClr val="BBE0E3"/>
      </a:accent1>
      <a:accent2>
        <a:srgbClr val="333399"/>
      </a:accent2>
      <a:accent3>
        <a:srgbClr val="D7C4BA"/>
      </a:accent3>
      <a:accent4>
        <a:srgbClr val="3E637E"/>
      </a:accent4>
      <a:accent5>
        <a:srgbClr val="DAEDEF"/>
      </a:accent5>
      <a:accent6>
        <a:srgbClr val="2D2D8A"/>
      </a:accent6>
      <a:hlink>
        <a:srgbClr val="009999"/>
      </a:hlink>
      <a:folHlink>
        <a:srgbClr val="99CC00"/>
      </a:folHlink>
    </a:clrScheme>
    <a:fontScheme name="Title &amp; Bullets - Left">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4A7594"/>
            </a:solidFill>
            <a:effectLst/>
            <a:latin typeface="Helvetica Neue Bold Condensed" charset="0"/>
            <a:ea typeface="ヒラギノ角ゴ ProN W6" charset="0"/>
            <a:cs typeface="ヒラギノ角ゴ ProN W6" charset="0"/>
            <a:sym typeface="Helvetica Neue Bold Condensed"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4A7594"/>
            </a:solidFill>
            <a:effectLst/>
            <a:latin typeface="Helvetica Neue Bold Condensed" charset="0"/>
            <a:ea typeface="ヒラギノ角ゴ ProN W6" charset="0"/>
            <a:cs typeface="ヒラギノ角ゴ ProN W6" charset="0"/>
            <a:sym typeface="Helvetica Neue Bold Condensed"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itle &amp; Bullets">
  <a:themeElements>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4A7594"/>
            </a:solidFill>
            <a:effectLst/>
            <a:latin typeface="Helvetica Neue Bold Condensed" charset="0"/>
            <a:ea typeface="ヒラギノ角ゴ ProN W6" charset="0"/>
            <a:cs typeface="ヒラギノ角ゴ ProN W6" charset="0"/>
            <a:sym typeface="Helvetica Neue Bold Condensed"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4A7594"/>
            </a:solidFill>
            <a:effectLst/>
            <a:latin typeface="Helvetica Neue Bold Condensed" charset="0"/>
            <a:ea typeface="ヒラギノ角ゴ ProN W6" charset="0"/>
            <a:cs typeface="ヒラギノ角ゴ ProN W6" charset="0"/>
            <a:sym typeface="Helvetica Neue Bold Condensed"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itle, Bullets &amp; Photo">
  <a:themeElements>
    <a:clrScheme name="">
      <a:dk1>
        <a:srgbClr val="4A7594"/>
      </a:dk1>
      <a:lt1>
        <a:srgbClr val="B58A6B"/>
      </a:lt1>
      <a:dk2>
        <a:srgbClr val="000000"/>
      </a:dk2>
      <a:lt2>
        <a:srgbClr val="808080"/>
      </a:lt2>
      <a:accent1>
        <a:srgbClr val="BBE0E3"/>
      </a:accent1>
      <a:accent2>
        <a:srgbClr val="333399"/>
      </a:accent2>
      <a:accent3>
        <a:srgbClr val="D7C4BA"/>
      </a:accent3>
      <a:accent4>
        <a:srgbClr val="3E637E"/>
      </a:accent4>
      <a:accent5>
        <a:srgbClr val="DAEDEF"/>
      </a:accent5>
      <a:accent6>
        <a:srgbClr val="2D2D8A"/>
      </a:accent6>
      <a:hlink>
        <a:srgbClr val="009999"/>
      </a:hlink>
      <a:folHlink>
        <a:srgbClr val="99CC00"/>
      </a:folHlink>
    </a:clrScheme>
    <a:fontScheme name="Title, Bullets &amp; Photo">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4A7594"/>
            </a:solidFill>
            <a:effectLst/>
            <a:latin typeface="Helvetica Neue Bold Condensed" charset="0"/>
            <a:ea typeface="ヒラギノ角ゴ ProN W6" charset="0"/>
            <a:cs typeface="ヒラギノ角ゴ ProN W6" charset="0"/>
            <a:sym typeface="Helvetica Neue Bold Condensed"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4A7594"/>
            </a:solidFill>
            <a:effectLst/>
            <a:latin typeface="Helvetica Neue Bold Condensed" charset="0"/>
            <a:ea typeface="ヒラギノ角ゴ ProN W6" charset="0"/>
            <a:cs typeface="ヒラギノ角ゴ ProN W6" charset="0"/>
            <a:sym typeface="Helvetica Neue Bold Condensed"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Photo - Vertical">
  <a:themeElements>
    <a:clrScheme name="">
      <a:dk1>
        <a:srgbClr val="4A7594"/>
      </a:dk1>
      <a:lt1>
        <a:srgbClr val="B58A6B"/>
      </a:lt1>
      <a:dk2>
        <a:srgbClr val="000000"/>
      </a:dk2>
      <a:lt2>
        <a:srgbClr val="808080"/>
      </a:lt2>
      <a:accent1>
        <a:srgbClr val="BBE0E3"/>
      </a:accent1>
      <a:accent2>
        <a:srgbClr val="333399"/>
      </a:accent2>
      <a:accent3>
        <a:srgbClr val="D7C4BA"/>
      </a:accent3>
      <a:accent4>
        <a:srgbClr val="3E637E"/>
      </a:accent4>
      <a:accent5>
        <a:srgbClr val="DAEDEF"/>
      </a:accent5>
      <a:accent6>
        <a:srgbClr val="2D2D8A"/>
      </a:accent6>
      <a:hlink>
        <a:srgbClr val="009999"/>
      </a:hlink>
      <a:folHlink>
        <a:srgbClr val="99CC00"/>
      </a:folHlink>
    </a:clrScheme>
    <a:fontScheme name="Photo - Vertical">
      <a:majorFont>
        <a:latin typeface="Helvetica Neue Bold Condensed"/>
        <a:ea typeface="ヒラギノ角ゴ ProN W6"/>
        <a:cs typeface="ヒラギノ角ゴ ProN W6"/>
      </a:majorFont>
      <a:minorFont>
        <a:latin typeface="Helvetica Neue Bold Condensed"/>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4A7594"/>
            </a:solidFill>
            <a:effectLst/>
            <a:latin typeface="Helvetica Neue Bold Condensed" charset="0"/>
            <a:ea typeface="ヒラギノ角ゴ ProN W6" charset="0"/>
            <a:cs typeface="ヒラギノ角ゴ ProN W6" charset="0"/>
            <a:sym typeface="Helvetica Neue Bold Condensed"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4A7594"/>
            </a:solidFill>
            <a:effectLst/>
            <a:latin typeface="Helvetica Neue Bold Condensed" charset="0"/>
            <a:ea typeface="ヒラギノ角ゴ ProN W6" charset="0"/>
            <a:cs typeface="ヒラギノ角ゴ ProN W6" charset="0"/>
            <a:sym typeface="Helvetica Neue Bold Condensed"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itle &amp; Bullets - Right">
  <a:themeElements>
    <a:clrScheme name="">
      <a:dk1>
        <a:srgbClr val="4A7594"/>
      </a:dk1>
      <a:lt1>
        <a:srgbClr val="B58A6B"/>
      </a:lt1>
      <a:dk2>
        <a:srgbClr val="000000"/>
      </a:dk2>
      <a:lt2>
        <a:srgbClr val="808080"/>
      </a:lt2>
      <a:accent1>
        <a:srgbClr val="BBE0E3"/>
      </a:accent1>
      <a:accent2>
        <a:srgbClr val="333399"/>
      </a:accent2>
      <a:accent3>
        <a:srgbClr val="D7C4BA"/>
      </a:accent3>
      <a:accent4>
        <a:srgbClr val="3E637E"/>
      </a:accent4>
      <a:accent5>
        <a:srgbClr val="DAEDEF"/>
      </a:accent5>
      <a:accent6>
        <a:srgbClr val="2D2D8A"/>
      </a:accent6>
      <a:hlink>
        <a:srgbClr val="009999"/>
      </a:hlink>
      <a:folHlink>
        <a:srgbClr val="99CC00"/>
      </a:folHlink>
    </a:clrScheme>
    <a:fontScheme name="Title &amp; Bullets - Right">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4A7594"/>
            </a:solidFill>
            <a:effectLst/>
            <a:latin typeface="Helvetica Neue Bold Condensed" charset="0"/>
            <a:ea typeface="ヒラギノ角ゴ ProN W6" charset="0"/>
            <a:cs typeface="ヒラギノ角ゴ ProN W6" charset="0"/>
            <a:sym typeface="Helvetica Neue Bold Condensed"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4A7594"/>
            </a:solidFill>
            <a:effectLst/>
            <a:latin typeface="Helvetica Neue Bold Condensed" charset="0"/>
            <a:ea typeface="ヒラギノ角ゴ ProN W6" charset="0"/>
            <a:cs typeface="ヒラギノ角ゴ ProN W6" charset="0"/>
            <a:sym typeface="Helvetica Neue Bold Condensed"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Bullets">
  <a:themeElements>
    <a:clrScheme name="">
      <a:dk1>
        <a:srgbClr val="4A7594"/>
      </a:dk1>
      <a:lt1>
        <a:srgbClr val="B58A6B"/>
      </a:lt1>
      <a:dk2>
        <a:srgbClr val="000000"/>
      </a:dk2>
      <a:lt2>
        <a:srgbClr val="808080"/>
      </a:lt2>
      <a:accent1>
        <a:srgbClr val="BBE0E3"/>
      </a:accent1>
      <a:accent2>
        <a:srgbClr val="333399"/>
      </a:accent2>
      <a:accent3>
        <a:srgbClr val="D7C4BA"/>
      </a:accent3>
      <a:accent4>
        <a:srgbClr val="3E637E"/>
      </a:accent4>
      <a:accent5>
        <a:srgbClr val="DAEDEF"/>
      </a:accent5>
      <a:accent6>
        <a:srgbClr val="2D2D8A"/>
      </a:accent6>
      <a:hlink>
        <a:srgbClr val="009999"/>
      </a:hlink>
      <a:folHlink>
        <a:srgbClr val="99CC00"/>
      </a:folHlink>
    </a:clrScheme>
    <a:fontScheme name="Bullets">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4A7594"/>
            </a:solidFill>
            <a:effectLst/>
            <a:latin typeface="Helvetica Neue Bold Condensed" charset="0"/>
            <a:ea typeface="ヒラギノ角ゴ ProN W6" charset="0"/>
            <a:cs typeface="ヒラギノ角ゴ ProN W6" charset="0"/>
            <a:sym typeface="Helvetica Neue Bold Condensed"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4A7594"/>
            </a:solidFill>
            <a:effectLst/>
            <a:latin typeface="Helvetica Neue Bold Condensed" charset="0"/>
            <a:ea typeface="ヒラギノ角ゴ ProN W6" charset="0"/>
            <a:cs typeface="ヒラギノ角ゴ ProN W6" charset="0"/>
            <a:sym typeface="Helvetica Neue Bold Condensed"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Blank">
  <a:themeElements>
    <a:clrScheme name="">
      <a:dk1>
        <a:srgbClr val="4A7594"/>
      </a:dk1>
      <a:lt1>
        <a:srgbClr val="B58A6B"/>
      </a:lt1>
      <a:dk2>
        <a:srgbClr val="000000"/>
      </a:dk2>
      <a:lt2>
        <a:srgbClr val="808080"/>
      </a:lt2>
      <a:accent1>
        <a:srgbClr val="BBE0E3"/>
      </a:accent1>
      <a:accent2>
        <a:srgbClr val="333399"/>
      </a:accent2>
      <a:accent3>
        <a:srgbClr val="D7C4BA"/>
      </a:accent3>
      <a:accent4>
        <a:srgbClr val="3E637E"/>
      </a:accent4>
      <a:accent5>
        <a:srgbClr val="DAEDEF"/>
      </a:accent5>
      <a:accent6>
        <a:srgbClr val="2D2D8A"/>
      </a:accent6>
      <a:hlink>
        <a:srgbClr val="009999"/>
      </a:hlink>
      <a:folHlink>
        <a:srgbClr val="99CC00"/>
      </a:folHlink>
    </a:clrScheme>
    <a:fontScheme name="Blank">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4A7594"/>
            </a:solidFill>
            <a:effectLst/>
            <a:latin typeface="Helvetica Neue Bold Condensed" charset="0"/>
            <a:ea typeface="ヒラギノ角ゴ ProN W6" charset="0"/>
            <a:cs typeface="ヒラギノ角ゴ ProN W6" charset="0"/>
            <a:sym typeface="Helvetica Neue Bold Condensed"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4A7594"/>
            </a:solidFill>
            <a:effectLst/>
            <a:latin typeface="Helvetica Neue Bold Condensed" charset="0"/>
            <a:ea typeface="ヒラギノ角ゴ ProN W6" charset="0"/>
            <a:cs typeface="ヒラギノ角ゴ ProN W6" charset="0"/>
            <a:sym typeface="Helvetica Neue Bold Condensed"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itle - Top">
  <a:themeElements>
    <a:clrScheme name="">
      <a:dk1>
        <a:srgbClr val="4A7594"/>
      </a:dk1>
      <a:lt1>
        <a:srgbClr val="B58A6B"/>
      </a:lt1>
      <a:dk2>
        <a:srgbClr val="000000"/>
      </a:dk2>
      <a:lt2>
        <a:srgbClr val="808080"/>
      </a:lt2>
      <a:accent1>
        <a:srgbClr val="BBE0E3"/>
      </a:accent1>
      <a:accent2>
        <a:srgbClr val="333399"/>
      </a:accent2>
      <a:accent3>
        <a:srgbClr val="D7C4BA"/>
      </a:accent3>
      <a:accent4>
        <a:srgbClr val="3E637E"/>
      </a:accent4>
      <a:accent5>
        <a:srgbClr val="DAEDEF"/>
      </a:accent5>
      <a:accent6>
        <a:srgbClr val="2D2D8A"/>
      </a:accent6>
      <a:hlink>
        <a:srgbClr val="009999"/>
      </a:hlink>
      <a:folHlink>
        <a:srgbClr val="99CC00"/>
      </a:folHlink>
    </a:clrScheme>
    <a:fontScheme name="Title - Top">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4A7594"/>
            </a:solidFill>
            <a:effectLst/>
            <a:latin typeface="Helvetica Neue Bold Condensed" charset="0"/>
            <a:ea typeface="ヒラギノ角ゴ ProN W6" charset="0"/>
            <a:cs typeface="ヒラギノ角ゴ ProN W6" charset="0"/>
            <a:sym typeface="Helvetica Neue Bold Condensed"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4A7594"/>
            </a:solidFill>
            <a:effectLst/>
            <a:latin typeface="Helvetica Neue Bold Condensed" charset="0"/>
            <a:ea typeface="ヒラギノ角ゴ ProN W6" charset="0"/>
            <a:cs typeface="ヒラギノ角ゴ ProN W6" charset="0"/>
            <a:sym typeface="Helvetica Neue Bold Condensed"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139</TotalTime>
  <Pages>0</Pages>
  <Words>3097</Words>
  <Characters>0</Characters>
  <Application>Microsoft Office PowerPoint</Application>
  <PresentationFormat>Custom</PresentationFormat>
  <Lines>0</Lines>
  <Paragraphs>235</Paragraphs>
  <Slides>24</Slides>
  <Notes>23</Notes>
  <HiddenSlides>0</HiddenSlides>
  <MMClips>0</MMClips>
  <ScaleCrop>false</ScaleCrop>
  <HeadingPairs>
    <vt:vector size="4" baseType="variant">
      <vt:variant>
        <vt:lpstr>Theme</vt:lpstr>
      </vt:variant>
      <vt:variant>
        <vt:i4>20</vt:i4>
      </vt:variant>
      <vt:variant>
        <vt:lpstr>Slide Titles</vt:lpstr>
      </vt:variant>
      <vt:variant>
        <vt:i4>24</vt:i4>
      </vt:variant>
    </vt:vector>
  </HeadingPairs>
  <TitlesOfParts>
    <vt:vector size="44" baseType="lpstr">
      <vt:lpstr>Title &amp; Subtitle</vt:lpstr>
      <vt:lpstr>Title &amp; Bullets</vt:lpstr>
      <vt:lpstr>Title &amp; Bullets</vt:lpstr>
      <vt:lpstr>Title, Bullets &amp; Photo</vt:lpstr>
      <vt:lpstr>Photo - Vertical</vt:lpstr>
      <vt:lpstr>Title &amp; Bullets - Right</vt:lpstr>
      <vt:lpstr>Bullets</vt:lpstr>
      <vt:lpstr>Blank</vt:lpstr>
      <vt:lpstr>Title - Top</vt:lpstr>
      <vt:lpstr>Title - Center</vt:lpstr>
      <vt:lpstr>Title &amp; Bullets - 2 Column</vt:lpstr>
      <vt:lpstr>Title - Center Alt</vt:lpstr>
      <vt:lpstr>Photo - 6 Up</vt:lpstr>
      <vt:lpstr>Photo - 3 Up</vt:lpstr>
      <vt:lpstr>Photo - Big</vt:lpstr>
      <vt:lpstr>Photo - 2 Up</vt:lpstr>
      <vt:lpstr>Photo - Horizontal</vt:lpstr>
      <vt:lpstr>Photo - Horizontal Big</vt:lpstr>
      <vt:lpstr>Photo - 4 Up</vt:lpstr>
      <vt:lpstr>Title &amp; Bullets - Left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dc:creator>
  <cp:lastModifiedBy>Keith Greer</cp:lastModifiedBy>
  <cp:revision>15</cp:revision>
  <dcterms:modified xsi:type="dcterms:W3CDTF">2014-04-07T15:39:25Z</dcterms:modified>
</cp:coreProperties>
</file>