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4" r:id="rId4"/>
    <p:sldId id="259" r:id="rId5"/>
    <p:sldId id="263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94251-E4B6-4674-9401-A1CFB5DDF7BF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F662E-8780-4632-B443-A5576435C4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4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94251-E4B6-4674-9401-A1CFB5DDF7BF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F662E-8780-4632-B443-A5576435C4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4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94251-E4B6-4674-9401-A1CFB5DDF7BF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F662E-8780-4632-B443-A5576435C4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703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94251-E4B6-4674-9401-A1CFB5DDF7BF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F662E-8780-4632-B443-A5576435C4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142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94251-E4B6-4674-9401-A1CFB5DDF7BF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F662E-8780-4632-B443-A5576435C4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655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94251-E4B6-4674-9401-A1CFB5DDF7BF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F662E-8780-4632-B443-A5576435C4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351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94251-E4B6-4674-9401-A1CFB5DDF7BF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F662E-8780-4632-B443-A5576435C4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987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94251-E4B6-4674-9401-A1CFB5DDF7BF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F662E-8780-4632-B443-A5576435C4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995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94251-E4B6-4674-9401-A1CFB5DDF7BF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F662E-8780-4632-B443-A5576435C4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444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94251-E4B6-4674-9401-A1CFB5DDF7BF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F662E-8780-4632-B443-A5576435C4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768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94251-E4B6-4674-9401-A1CFB5DDF7BF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F662E-8780-4632-B443-A5576435C4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4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C94251-E4B6-4674-9401-A1CFB5DDF7BF}" type="datetimeFigureOut">
              <a:rPr lang="en-US" smtClean="0"/>
              <a:t>4/24/2013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2F662E-8780-4632-B443-A5576435C4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974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http://1.bp.blogspot.com/-XbUSjjNV0wM/TqZ5czXHD8I/AAAAAAAAOE0/BzDRT2eh_eg/s1600/Best-top-desktop-sports-wallpapers-hd-sports-wallpaper-picture-image-photo-4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799" r="25478"/>
          <a:stretch/>
        </p:blipFill>
        <p:spPr bwMode="auto">
          <a:xfrm>
            <a:off x="-13856" y="6926"/>
            <a:ext cx="9157856" cy="6851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381001"/>
            <a:ext cx="4876800" cy="2895600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ln w="28575"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Overcoming Is Necessary</a:t>
            </a:r>
            <a:endParaRPr lang="en-US" sz="6000" b="1" dirty="0">
              <a:ln w="28575"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9343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“My little children, these things I write to you, so that you may not sin. And if anyone sins, we have an Advocate with the Father, Jesus Christ the righteous.                                                                </a:t>
            </a:r>
          </a:p>
          <a:p>
            <a:pPr mar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And He Himself is the propitiation for our sins, and not for ours only but also for the whole world.”</a:t>
            </a:r>
            <a:endParaRPr lang="en-US" b="1" dirty="0"/>
          </a:p>
          <a:p>
            <a:pPr marL="0" indent="0">
              <a:buNone/>
            </a:pPr>
            <a:endParaRPr lang="en-US" sz="800" b="1" dirty="0" smtClean="0"/>
          </a:p>
          <a:p>
            <a:pPr marL="0" indent="0">
              <a:buNone/>
            </a:pPr>
            <a:r>
              <a:rPr lang="en-US" b="1" dirty="0" smtClean="0"/>
              <a:t>1 John 2:1-2</a:t>
            </a:r>
            <a:endParaRPr lang="en-US" b="1" dirty="0"/>
          </a:p>
        </p:txBody>
      </p:sp>
      <p:pic>
        <p:nvPicPr>
          <p:cNvPr id="1026" name="Picture 2" descr="http://paceimmanuel.org/wp-content/uploads/2010/11/open-bible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4800600"/>
            <a:ext cx="28575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1670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“My little children, these things I write to you, so that you may not sin. And if anyone sins, we have an </a:t>
            </a:r>
            <a:r>
              <a:rPr lang="en-US" b="1" u="sng" dirty="0" smtClean="0">
                <a:solidFill>
                  <a:srgbClr val="FF0000"/>
                </a:solidFill>
              </a:rPr>
              <a:t>Advocate</a:t>
            </a:r>
            <a:r>
              <a:rPr lang="en-US" b="1" dirty="0" smtClean="0"/>
              <a:t> with the Father, Jesus Christ the righteous.                                                                </a:t>
            </a:r>
          </a:p>
          <a:p>
            <a:pPr mar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And He Himself is the </a:t>
            </a:r>
            <a:r>
              <a:rPr lang="en-US" b="1" u="sng" dirty="0" smtClean="0">
                <a:solidFill>
                  <a:srgbClr val="FF0000"/>
                </a:solidFill>
              </a:rPr>
              <a:t>propitiation</a:t>
            </a:r>
            <a:r>
              <a:rPr lang="en-US" b="1" dirty="0" smtClean="0"/>
              <a:t> for our sins, and not for ours only but also for the whole world.”</a:t>
            </a:r>
            <a:endParaRPr lang="en-US" b="1" dirty="0"/>
          </a:p>
          <a:p>
            <a:pPr marL="0" indent="0">
              <a:buNone/>
            </a:pPr>
            <a:endParaRPr lang="en-US" sz="800" b="1" dirty="0" smtClean="0"/>
          </a:p>
          <a:p>
            <a:pPr marL="0" indent="0">
              <a:buNone/>
            </a:pPr>
            <a:r>
              <a:rPr lang="en-US" b="1" dirty="0" smtClean="0"/>
              <a:t>1 John 2:1-2</a:t>
            </a:r>
            <a:endParaRPr lang="en-US" b="1" dirty="0"/>
          </a:p>
        </p:txBody>
      </p:sp>
      <p:pic>
        <p:nvPicPr>
          <p:cNvPr id="1026" name="Picture 2" descr="http://paceimmanuel.org/wp-content/uploads/2010/11/open-bible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4800600"/>
            <a:ext cx="28575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5851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scenicreflections.com/files/Gavel_Wallpaper_y5zi6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909" b="10909"/>
          <a:stretch/>
        </p:blipFill>
        <p:spPr bwMode="auto">
          <a:xfrm>
            <a:off x="6877" y="0"/>
            <a:ext cx="913712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r>
              <a:rPr lang="en-US" b="1" dirty="0" smtClean="0"/>
              <a:t>Advocate</a:t>
            </a:r>
            <a:r>
              <a:rPr lang="en-US" dirty="0" smtClean="0"/>
              <a:t>: a lawyer or attorney, one who pleads the case of another.</a:t>
            </a:r>
          </a:p>
          <a:p>
            <a:r>
              <a:rPr lang="en-US" b="1" dirty="0" smtClean="0"/>
              <a:t>Propitiation</a:t>
            </a:r>
            <a:r>
              <a:rPr lang="en-US" dirty="0" smtClean="0"/>
              <a:t>: that which appeases or satisfies. Jesus’ death satisfies God’s law regarding the consequences of sin.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3575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“My little children, these things I write to you, so </a:t>
            </a:r>
            <a:r>
              <a:rPr lang="en-US" b="1" u="sng" dirty="0" smtClean="0">
                <a:solidFill>
                  <a:srgbClr val="FF0000"/>
                </a:solidFill>
              </a:rPr>
              <a:t>that you may not sin</a:t>
            </a:r>
            <a:r>
              <a:rPr lang="en-US" b="1" dirty="0" smtClean="0"/>
              <a:t>. And if anyone sins, we have an Advocate with the Father, Jesus Christ the righteous.                                                                </a:t>
            </a:r>
          </a:p>
          <a:p>
            <a:pPr mar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And He Himself is the propitiation for our sins, and not for ours only but also for the whole world.”</a:t>
            </a:r>
            <a:endParaRPr lang="en-US" b="1" dirty="0"/>
          </a:p>
          <a:p>
            <a:pPr marL="0" indent="0">
              <a:buNone/>
            </a:pPr>
            <a:endParaRPr lang="en-US" sz="800" b="1" dirty="0" smtClean="0"/>
          </a:p>
          <a:p>
            <a:pPr marL="0" indent="0">
              <a:buNone/>
            </a:pPr>
            <a:r>
              <a:rPr lang="en-US" b="1" dirty="0" smtClean="0"/>
              <a:t>1 John 2:1-2</a:t>
            </a:r>
            <a:endParaRPr lang="en-US" b="1" dirty="0"/>
          </a:p>
        </p:txBody>
      </p:sp>
      <p:pic>
        <p:nvPicPr>
          <p:cNvPr id="1026" name="Picture 2" descr="http://paceimmanuel.org/wp-content/uploads/2010/11/open-bible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4800600"/>
            <a:ext cx="28575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3989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Why Strive To Overcome Sin?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God Calls Us To Be Holy </a:t>
            </a:r>
            <a:r>
              <a:rPr lang="en-US" dirty="0" smtClean="0"/>
              <a:t>-</a:t>
            </a:r>
            <a:r>
              <a:rPr lang="en-US" b="1" dirty="0" smtClean="0"/>
              <a:t> </a:t>
            </a:r>
            <a:r>
              <a:rPr lang="en-US" dirty="0" smtClean="0"/>
              <a:t>1 Pet. 1:13-19;         1 Thess. 4:3-7; 2 Cor. 7:1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Christians Are Dead To Sin </a:t>
            </a:r>
            <a:r>
              <a:rPr lang="en-US" dirty="0" smtClean="0"/>
              <a:t>- Rom. 6:1-2, 6, 11-13; Col. 3:3-9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We Are To Put Off the Old Man of Sin </a:t>
            </a:r>
            <a:r>
              <a:rPr lang="en-US" dirty="0" smtClean="0"/>
              <a:t>-       Eph. 4:17-24; 1 Pet. 4:1-3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God’s Grace Teaches Us To Deny Ourselves</a:t>
            </a:r>
            <a:r>
              <a:rPr lang="en-US" dirty="0" smtClean="0"/>
              <a:t> -  Titus 2:11-12; Rom. 6:15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7313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Why Strive To Overcome Sin?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5"/>
            </a:pPr>
            <a:r>
              <a:rPr lang="en-US" b="1" dirty="0" smtClean="0"/>
              <a:t>We Are Not To Allow Sin To Control Us </a:t>
            </a:r>
            <a:r>
              <a:rPr lang="en-US" dirty="0" smtClean="0"/>
              <a:t>-</a:t>
            </a:r>
            <a:r>
              <a:rPr lang="en-US" b="1" dirty="0" smtClean="0"/>
              <a:t>           </a:t>
            </a:r>
            <a:r>
              <a:rPr lang="en-US" dirty="0" smtClean="0"/>
              <a:t>1 Cor. 6:12; Gen. 4:7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US" b="1" dirty="0" smtClean="0"/>
              <a:t>God Provides A Way of Escape </a:t>
            </a:r>
            <a:r>
              <a:rPr lang="en-US" dirty="0" smtClean="0"/>
              <a:t>- 1 Cor. 10:13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US" b="1" dirty="0" smtClean="0"/>
              <a:t>Sin Has Temporal Consequences </a:t>
            </a:r>
            <a:r>
              <a:rPr lang="en-US" dirty="0" smtClean="0"/>
              <a:t>- Gal. 6:7-8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US" b="1" dirty="0" smtClean="0"/>
              <a:t>Continued Sin Results In Eternal Punishment</a:t>
            </a:r>
            <a:r>
              <a:rPr lang="en-US" dirty="0" smtClean="0"/>
              <a:t> - Heb. 10:26-31; 1 Cor. 9:25-27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1894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362</Words>
  <Application>Microsoft Office PowerPoint</Application>
  <PresentationFormat>On-screen Show (4:3)</PresentationFormat>
  <Paragraphs>25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Overcoming Is Necessary</vt:lpstr>
      <vt:lpstr>PowerPoint Presentation</vt:lpstr>
      <vt:lpstr>PowerPoint Presentation</vt:lpstr>
      <vt:lpstr>PowerPoint Presentation</vt:lpstr>
      <vt:lpstr>PowerPoint Presentation</vt:lpstr>
      <vt:lpstr>Why Strive To Overcome Sin?</vt:lpstr>
      <vt:lpstr>Why Strive To Overcome Sin?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Overcoming Is Necessary</dc:title>
  <dc:creator>Heath</dc:creator>
  <cp:lastModifiedBy>Guest</cp:lastModifiedBy>
  <cp:revision>11</cp:revision>
  <dcterms:created xsi:type="dcterms:W3CDTF">2013-04-20T18:29:51Z</dcterms:created>
  <dcterms:modified xsi:type="dcterms:W3CDTF">2013-04-24T18:36:24Z</dcterms:modified>
</cp:coreProperties>
</file>