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61" r:id="rId5"/>
    <p:sldId id="262" r:id="rId6"/>
    <p:sldId id="26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E0A66-4199-483E-BB9C-7AE916C49604}" type="datetimeFigureOut">
              <a:rPr lang="en-US" smtClean="0"/>
              <a:t>3/4/2013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5C3DA-9B00-4A1C-B780-431E83F897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E0A66-4199-483E-BB9C-7AE916C49604}" type="datetimeFigureOut">
              <a:rPr lang="en-US" smtClean="0"/>
              <a:t>3/4/2013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5C3DA-9B00-4A1C-B780-431E83F897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E0A66-4199-483E-BB9C-7AE916C49604}" type="datetimeFigureOut">
              <a:rPr lang="en-US" smtClean="0"/>
              <a:t>3/4/2013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5C3DA-9B00-4A1C-B780-431E83F897D8}" type="slidenum">
              <a:rPr lang="en-US" smtClean="0"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E0A66-4199-483E-BB9C-7AE916C49604}" type="datetimeFigureOut">
              <a:rPr lang="en-US" smtClean="0"/>
              <a:t>3/4/2013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5C3DA-9B00-4A1C-B780-431E83F897D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E0A66-4199-483E-BB9C-7AE916C49604}" type="datetimeFigureOut">
              <a:rPr lang="en-US" smtClean="0"/>
              <a:t>3/4/2013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5C3DA-9B00-4A1C-B780-431E83F897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E0A66-4199-483E-BB9C-7AE916C49604}" type="datetimeFigureOut">
              <a:rPr lang="en-US" smtClean="0"/>
              <a:t>3/4/2013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5C3DA-9B00-4A1C-B780-431E83F897D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E0A66-4199-483E-BB9C-7AE916C49604}" type="datetimeFigureOut">
              <a:rPr lang="en-US" smtClean="0"/>
              <a:t>3/4/2013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5C3DA-9B00-4A1C-B780-431E83F897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E0A66-4199-483E-BB9C-7AE916C49604}" type="datetimeFigureOut">
              <a:rPr lang="en-US" smtClean="0"/>
              <a:t>3/4/2013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5C3DA-9B00-4A1C-B780-431E83F897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E0A66-4199-483E-BB9C-7AE916C49604}" type="datetimeFigureOut">
              <a:rPr lang="en-US" smtClean="0"/>
              <a:t>3/4/2013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5C3DA-9B00-4A1C-B780-431E83F897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E0A66-4199-483E-BB9C-7AE916C49604}" type="datetimeFigureOut">
              <a:rPr lang="en-US" smtClean="0"/>
              <a:t>3/4/2013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5C3DA-9B00-4A1C-B780-431E83F897D8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E0A66-4199-483E-BB9C-7AE916C49604}" type="datetimeFigureOut">
              <a:rPr lang="en-US" smtClean="0"/>
              <a:t>3/4/2013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5C3DA-9B00-4A1C-B780-431E83F897D8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07DE0A66-4199-483E-BB9C-7AE916C49604}" type="datetimeFigureOut">
              <a:rPr lang="en-US" smtClean="0"/>
              <a:t>3/4/2013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5A65C3DA-9B00-4A1C-B780-431E83F897D8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2000"/>
            <a:ext cx="7772400" cy="1018108"/>
          </a:xfrm>
        </p:spPr>
        <p:txBody>
          <a:bodyPr>
            <a:normAutofit/>
          </a:bodyPr>
          <a:lstStyle/>
          <a:p>
            <a:r>
              <a:rPr 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Five Views of Mark 16:16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371600" y="2108201"/>
            <a:ext cx="6400800" cy="1854199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“He who believes and is baptized will be saved; but he who does not believe will be condemned.”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429756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sz="3600" b="1" dirty="0" smtClean="0"/>
              <a:t>Atheists - </a:t>
            </a:r>
            <a:r>
              <a:rPr lang="en-US" sz="3600" dirty="0" smtClean="0"/>
              <a:t>Psalm 14:1; 1 Tim. 2:3-4</a:t>
            </a:r>
          </a:p>
          <a:p>
            <a:pPr>
              <a:buFont typeface="Arial" pitchFamily="34" charset="0"/>
              <a:buChar char="•"/>
            </a:pPr>
            <a:r>
              <a:rPr lang="en-US" sz="3600" b="1" dirty="0" smtClean="0"/>
              <a:t>Jews, Muslims, Hindus, etc. -                         </a:t>
            </a:r>
            <a:r>
              <a:rPr lang="en-US" sz="3600" dirty="0" smtClean="0"/>
              <a:t>1 Tim. 2:5-6; Acts 4:12; John 14:6</a:t>
            </a:r>
            <a:endParaRPr lang="en-US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1. “He who believes and is baptized       </a:t>
            </a:r>
            <a:r>
              <a:rPr lang="en-US" b="1" u="sng" dirty="0" smtClean="0"/>
              <a:t>will</a:t>
            </a:r>
            <a:r>
              <a:rPr lang="en-US" b="1" dirty="0" smtClean="0"/>
              <a:t> </a:t>
            </a:r>
            <a:r>
              <a:rPr lang="en-US" b="1" u="sng" dirty="0" smtClean="0"/>
              <a:t>not</a:t>
            </a:r>
            <a:r>
              <a:rPr lang="en-US" b="1" dirty="0" smtClean="0"/>
              <a:t> be saved”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2475343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sz="3600" b="1" dirty="0" smtClean="0"/>
              <a:t>Universalists </a:t>
            </a:r>
          </a:p>
          <a:p>
            <a:pPr>
              <a:buFont typeface="Arial" pitchFamily="34" charset="0"/>
              <a:buChar char="•"/>
            </a:pPr>
            <a:r>
              <a:rPr lang="en-US" sz="3600" dirty="0" smtClean="0"/>
              <a:t>“All souls will eventually find salvation in the grace of God.”</a:t>
            </a:r>
          </a:p>
          <a:p>
            <a:pPr>
              <a:buFont typeface="Arial" pitchFamily="34" charset="0"/>
              <a:buChar char="•"/>
            </a:pPr>
            <a:r>
              <a:rPr lang="en-US" sz="3600" dirty="0" smtClean="0"/>
              <a:t>Matt. 7:13-14; Eph. 5:5-6, Rev. 21:8</a:t>
            </a:r>
            <a:endParaRPr lang="en-US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2. “He who </a:t>
            </a:r>
            <a:r>
              <a:rPr lang="en-US" b="1" u="sng" dirty="0" smtClean="0"/>
              <a:t>does</a:t>
            </a:r>
            <a:r>
              <a:rPr lang="en-US" b="1" dirty="0" smtClean="0"/>
              <a:t> </a:t>
            </a:r>
            <a:r>
              <a:rPr lang="en-US" b="1" u="sng" dirty="0" smtClean="0"/>
              <a:t>not</a:t>
            </a:r>
            <a:r>
              <a:rPr lang="en-US" b="1" dirty="0" smtClean="0"/>
              <a:t> believe and       </a:t>
            </a:r>
            <a:r>
              <a:rPr lang="en-US" b="1" u="sng" dirty="0" smtClean="0"/>
              <a:t>is</a:t>
            </a:r>
            <a:r>
              <a:rPr lang="en-US" b="1" dirty="0" smtClean="0"/>
              <a:t> </a:t>
            </a:r>
            <a:r>
              <a:rPr lang="en-US" b="1" u="sng" dirty="0" smtClean="0"/>
              <a:t>not</a:t>
            </a:r>
            <a:r>
              <a:rPr lang="en-US" b="1" dirty="0" smtClean="0"/>
              <a:t> baptized will be saved”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072859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362200"/>
            <a:ext cx="7408333" cy="3877733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sz="3600" b="1" dirty="0" smtClean="0"/>
              <a:t>Infant Baptism</a:t>
            </a:r>
          </a:p>
          <a:p>
            <a:pPr>
              <a:buFont typeface="Arial" pitchFamily="34" charset="0"/>
              <a:buChar char="•"/>
            </a:pPr>
            <a:r>
              <a:rPr lang="en-US" sz="3600" b="1" dirty="0" smtClean="0"/>
              <a:t>Faith is prerequisite to baptism - </a:t>
            </a:r>
            <a:r>
              <a:rPr lang="en-US" sz="3600" dirty="0" smtClean="0"/>
              <a:t>Acts 8:35-37, Rom. 10:17</a:t>
            </a:r>
          </a:p>
          <a:p>
            <a:pPr>
              <a:buFont typeface="Arial" pitchFamily="34" charset="0"/>
              <a:buChar char="•"/>
            </a:pPr>
            <a:r>
              <a:rPr lang="en-US" sz="3600" b="1" dirty="0" smtClean="0"/>
              <a:t>Repentance is prerequisite to baptism - </a:t>
            </a:r>
            <a:r>
              <a:rPr lang="en-US" sz="3600" dirty="0" smtClean="0"/>
              <a:t>Acts 2:38</a:t>
            </a:r>
          </a:p>
          <a:p>
            <a:pPr>
              <a:buFont typeface="Arial" pitchFamily="34" charset="0"/>
              <a:buChar char="•"/>
            </a:pPr>
            <a:r>
              <a:rPr lang="en-US" sz="3600" b="1" dirty="0" smtClean="0"/>
              <a:t>Baptism is immersion </a:t>
            </a:r>
            <a:r>
              <a:rPr lang="en-US" sz="3600" dirty="0" smtClean="0"/>
              <a:t>- Rom. 6:3-4</a:t>
            </a:r>
            <a:endParaRPr lang="en-US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3. “He who </a:t>
            </a:r>
            <a:r>
              <a:rPr lang="en-US" b="1" u="sng" dirty="0" smtClean="0"/>
              <a:t>does</a:t>
            </a:r>
            <a:r>
              <a:rPr lang="en-US" b="1" dirty="0" smtClean="0"/>
              <a:t> </a:t>
            </a:r>
            <a:r>
              <a:rPr lang="en-US" b="1" u="sng" dirty="0" smtClean="0"/>
              <a:t>not</a:t>
            </a:r>
            <a:r>
              <a:rPr lang="en-US" b="1" dirty="0" smtClean="0"/>
              <a:t> believe and              is baptized will be saved”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072859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675467"/>
            <a:ext cx="7586133" cy="3450696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sz="3600" b="1" dirty="0" smtClean="0"/>
              <a:t>“Faith Only”</a:t>
            </a:r>
            <a:endParaRPr lang="en-US" sz="3600" dirty="0" smtClean="0"/>
          </a:p>
          <a:p>
            <a:pPr>
              <a:buFont typeface="Arial" pitchFamily="34" charset="0"/>
              <a:buChar char="•"/>
            </a:pPr>
            <a:r>
              <a:rPr lang="en-US" sz="3600" b="1" dirty="0" smtClean="0"/>
              <a:t>Faith alone cannot save </a:t>
            </a:r>
            <a:r>
              <a:rPr lang="en-US" sz="3600" dirty="0" smtClean="0"/>
              <a:t>- James 2:24; Matt. 7:21; Heb. 5:9, 1 Pet. 1:22</a:t>
            </a:r>
            <a:endParaRPr lang="en-US" sz="3600" b="1" dirty="0" smtClean="0"/>
          </a:p>
          <a:p>
            <a:pPr>
              <a:buFont typeface="Arial" pitchFamily="34" charset="0"/>
              <a:buChar char="•"/>
            </a:pPr>
            <a:r>
              <a:rPr lang="en-US" sz="3600" b="1" dirty="0" smtClean="0"/>
              <a:t>Baptism is essential for salvation -                         </a:t>
            </a:r>
            <a:r>
              <a:rPr lang="en-US" sz="3600" dirty="0" smtClean="0"/>
              <a:t>Acts 2:38, 22:16; 1 Pet. 3:21</a:t>
            </a:r>
            <a:endParaRPr lang="en-US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4. “He who believes and </a:t>
            </a:r>
            <a:r>
              <a:rPr lang="en-US" b="1" u="sng" dirty="0" smtClean="0"/>
              <a:t>is</a:t>
            </a:r>
            <a:r>
              <a:rPr lang="en-US" b="1" dirty="0" smtClean="0"/>
              <a:t> </a:t>
            </a:r>
            <a:r>
              <a:rPr lang="en-US" b="1" u="sng" dirty="0" smtClean="0"/>
              <a:t>not</a:t>
            </a:r>
            <a:r>
              <a:rPr lang="en-US" b="1" dirty="0" smtClean="0"/>
              <a:t> baptized will be saved”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072859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sz="3600" b="1" dirty="0" smtClean="0"/>
              <a:t>The verse means what it says!</a:t>
            </a:r>
          </a:p>
          <a:p>
            <a:pPr>
              <a:buFont typeface="Arial" pitchFamily="34" charset="0"/>
              <a:buChar char="•"/>
            </a:pPr>
            <a:r>
              <a:rPr lang="en-US" sz="3600" b="1" dirty="0" smtClean="0"/>
              <a:t>Faith is essential, but so is baptism.</a:t>
            </a:r>
            <a:endParaRPr lang="en-US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5. “He who believes and is baptized       will be saved”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072859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32</TotalTime>
  <Words>235</Words>
  <Application>Microsoft Office PowerPoint</Application>
  <PresentationFormat>On-screen Show (4:3)</PresentationFormat>
  <Paragraphs>21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Waveform</vt:lpstr>
      <vt:lpstr>Five Views of Mark 16:16</vt:lpstr>
      <vt:lpstr>1. “He who believes and is baptized       will not be saved”</vt:lpstr>
      <vt:lpstr>2. “He who does not believe and       is not baptized will be saved”</vt:lpstr>
      <vt:lpstr>3. “He who does not believe and              is baptized will be saved”</vt:lpstr>
      <vt:lpstr>4. “He who believes and is not baptized will be saved”</vt:lpstr>
      <vt:lpstr>5. “He who believes and is baptized       will be saved”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Five Views of Mark 16:16</dc:title>
  <dc:creator>Heath</dc:creator>
  <cp:lastModifiedBy>Guest</cp:lastModifiedBy>
  <cp:revision>9</cp:revision>
  <dcterms:created xsi:type="dcterms:W3CDTF">2013-03-02T15:12:57Z</dcterms:created>
  <dcterms:modified xsi:type="dcterms:W3CDTF">2013-03-04T13:02:07Z</dcterms:modified>
</cp:coreProperties>
</file>