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66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7159-989B-45C5-B4AA-AAF8CE45DE6A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E5FAA-EE7B-4874-B360-46AA94325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8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D576-F659-4C50-8CFB-6123528DA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C59B-1BC4-449A-9A8B-F2D01F8BB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88644-4121-4867-9633-9ED587876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EFAF8-B352-43AA-AE8C-AD1C7579C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F7BA9-8591-45BD-BCC8-13EDC3509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6F283-C125-40D4-83D9-C2F58DA57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DD0F-2852-4F6F-A440-5AFC2A125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FE1AD-9467-4715-8583-6AFA8BE6A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A1C0-2B9B-4320-B31F-F62ED8A2B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9C895-CB54-4AFF-AF11-80381534E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C43A1-4190-4555-957C-AF87A085D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ross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965F90-B4C9-49B1-A257-AEE371554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rucifie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3505200"/>
          </a:xfrm>
        </p:spPr>
        <p:txBody>
          <a:bodyPr/>
          <a:lstStyle/>
          <a:p>
            <a:r>
              <a:rPr lang="en-US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Jesus </a:t>
            </a:r>
            <a:r>
              <a:rPr lang="en-US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A Friend That Will Challenge Me</a:t>
            </a:r>
            <a:endParaRPr lang="en-US" sz="7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 Of His Challenges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685800" indent="-6858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 Young Ruler</a:t>
            </a:r>
          </a:p>
          <a:p>
            <a:pPr marL="1085850" lvl="1" indent="-685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18:18-27</a:t>
            </a:r>
          </a:p>
          <a:p>
            <a:pPr marL="1085850" lvl="1" indent="-685800">
              <a:spcAft>
                <a:spcPts val="1200"/>
              </a:spcAft>
              <a:buFont typeface="Wingdings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Discipleship</a:t>
            </a:r>
          </a:p>
          <a:p>
            <a:pPr marL="1085850" lvl="1" indent="-685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14:25-35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Some Of His Challenges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685800" indent="-6858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Traditions</a:t>
            </a:r>
          </a:p>
          <a:p>
            <a:pPr marL="1085850" lvl="1" indent="-685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15:1-9</a:t>
            </a:r>
          </a:p>
          <a:p>
            <a:pPr marL="685800" indent="-685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Doctrine</a:t>
            </a:r>
          </a:p>
          <a:p>
            <a:pPr marL="1085850" lvl="1" indent="-685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5:17-20</a:t>
            </a:r>
          </a:p>
          <a:p>
            <a:pPr marL="1085850" lvl="1" indent="-685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6:48-57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5400" b="1" dirty="0" smtClean="0"/>
              <a:t>Some </a:t>
            </a:r>
            <a:r>
              <a:rPr lang="en-US" sz="5400" b="1" smtClean="0"/>
              <a:t>Of His </a:t>
            </a:r>
            <a:r>
              <a:rPr lang="en-US" sz="5400" b="1" dirty="0" smtClean="0"/>
              <a:t>Challenges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View of Heaven</a:t>
            </a:r>
          </a:p>
          <a:p>
            <a:pPr>
              <a:spcAft>
                <a:spcPts val="1200"/>
              </a:spcAft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None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1200"/>
              </a:spcAft>
              <a:buNone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up to the challenge?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Jesus Is A Friend That Will Challenge Me</vt:lpstr>
      <vt:lpstr>Some Of His Challenges</vt:lpstr>
      <vt:lpstr>Some Of His Challenges</vt:lpstr>
      <vt:lpstr>Some Of His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Christ the Son of God</dc:title>
  <dc:creator>Mark Russell</dc:creator>
  <cp:lastModifiedBy>Guest</cp:lastModifiedBy>
  <cp:revision>19</cp:revision>
  <dcterms:created xsi:type="dcterms:W3CDTF">2004-01-29T18:43:02Z</dcterms:created>
  <dcterms:modified xsi:type="dcterms:W3CDTF">2012-09-22T12:12:29Z</dcterms:modified>
</cp:coreProperties>
</file>