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6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3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6A48C8-F54D-4D65-A476-07A76E39287C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24452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Paul’s Praise for the Colossians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81600"/>
            <a:ext cx="3309803" cy="50010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Colossians 1:3-8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696200" cy="8773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Colossians Were Known For…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7772400" cy="3508977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b="1" dirty="0" smtClean="0"/>
              <a:t>Their Faith in Christ Jesus - v. 4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b="1" dirty="0" smtClean="0"/>
              <a:t>Their Love For All the Saints - v. 4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b="1" dirty="0" smtClean="0"/>
              <a:t>Their Hope Laid Up In Heaven - v. 5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b="1" dirty="0" smtClean="0"/>
              <a:t>Their Fruit in the Gospel - v. 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55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Are We Known For Our…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ClrTx/>
              <a:buSzPct val="9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Faith in Christ Jesus?</a:t>
            </a:r>
          </a:p>
          <a:p>
            <a:pPr marL="525780" indent="-457200">
              <a:buClrTx/>
              <a:buSzPct val="9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Love For All the Saints?</a:t>
            </a:r>
          </a:p>
          <a:p>
            <a:pPr marL="525780" indent="-457200">
              <a:buClrTx/>
              <a:buSzPct val="9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Hope in Heaven?</a:t>
            </a:r>
          </a:p>
          <a:p>
            <a:pPr marL="525780" indent="-457200">
              <a:buClrTx/>
              <a:buSzPct val="9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Fruit We Are Bearing?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Austin</vt:lpstr>
      <vt:lpstr>1_Austin</vt:lpstr>
      <vt:lpstr>PowerPoint Presentation</vt:lpstr>
      <vt:lpstr>Paul’s Praise for the Colossians</vt:lpstr>
      <vt:lpstr>The Colossians Were Known For…</vt:lpstr>
      <vt:lpstr>Are We Known For Our…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Praise for the Colossians</dc:title>
  <dc:creator>Heath</dc:creator>
  <cp:lastModifiedBy>Guest</cp:lastModifiedBy>
  <cp:revision>8</cp:revision>
  <dcterms:created xsi:type="dcterms:W3CDTF">2012-03-30T22:07:55Z</dcterms:created>
  <dcterms:modified xsi:type="dcterms:W3CDTF">2012-04-01T22:03:25Z</dcterms:modified>
</cp:coreProperties>
</file>