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1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6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5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7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6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8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C948-82F9-4C0F-91A2-A96953038E86}" type="datetimeFigureOut">
              <a:rPr lang="en-US" smtClean="0"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CCC0-C25C-4D66-9F8F-57C7B9D2F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8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hstudio.eu/images/3d/normal/lighthouse_n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6" b="7810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9030" y="228600"/>
            <a:ext cx="5943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Dangers Facing the Church Today</a:t>
            </a:r>
          </a:p>
        </p:txBody>
      </p:sp>
    </p:spTree>
    <p:extLst>
      <p:ext uri="{BB962C8B-B14F-4D97-AF65-F5344CB8AC3E}">
        <p14:creationId xmlns:p14="http://schemas.microsoft.com/office/powerpoint/2010/main" val="12870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Brethren have been influenced by…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66900"/>
            <a:ext cx="39243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24617"/>
            <a:ext cx="2133600" cy="318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6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/>
              <a:t>1. Attracts those who rebel against authority and despise tradition.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702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/>
              <a:t>1. Attracts those who rebel against authority and despise tradition.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b="1" dirty="0" smtClean="0"/>
              <a:t>Elders are to exercise authority in the local church, and members are to submit to their authority.</a:t>
            </a:r>
          </a:p>
          <a:p>
            <a:r>
              <a:rPr lang="en-US" b="1" dirty="0" smtClean="0"/>
              <a:t>Hebrews 13:17</a:t>
            </a:r>
          </a:p>
          <a:p>
            <a:r>
              <a:rPr lang="en-US" b="1" dirty="0" smtClean="0"/>
              <a:t>1 Thessalonians 5:12-13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7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b="1" dirty="0" smtClean="0"/>
              <a:t>1. Attracts those who rebel against authority and despise tradition.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b="1" dirty="0" smtClean="0"/>
              <a:t>Paul called for Christians to be careful to follow the traditions that had been delivered to them.</a:t>
            </a:r>
          </a:p>
          <a:p>
            <a:r>
              <a:rPr lang="en-US" b="1" dirty="0" smtClean="0"/>
              <a:t>1 Corinthians 11:2</a:t>
            </a:r>
          </a:p>
          <a:p>
            <a:r>
              <a:rPr lang="en-US" b="1" dirty="0" smtClean="0"/>
              <a:t>2 Thessalonians 2:15, 3:6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7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Purposeful isolation from brethren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Purposeful isolation from brethren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“We have six families all in their 30’s           who are committed to join this work.”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662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Purposeful isolation from brethren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God arranged the local church to be made up of different members with different levels of spiritual development. </a:t>
            </a:r>
          </a:p>
          <a:p>
            <a:r>
              <a:rPr lang="en-US" b="1" dirty="0" smtClean="0"/>
              <a:t>Titus 2:1-6</a:t>
            </a:r>
          </a:p>
          <a:p>
            <a:r>
              <a:rPr lang="en-US" b="1" dirty="0" smtClean="0"/>
              <a:t>1 Timothy 3:6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62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Purposeful isolation from brethren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In house churches, entire generations have purposefully separated themselves from a source of wisdom and experience that God has given to the local church for the benefit of the members, making them more vulnerable to error and apostasy.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Mutual Edification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men take turns filling the pulpit.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All the members (including women) take turns speaking (testifying) in the worship assemblies. </a:t>
            </a:r>
          </a:p>
          <a:p>
            <a:pPr marL="0" indent="0">
              <a:buNone/>
            </a:pPr>
            <a:endParaRPr lang="en-US" sz="1000" b="1" dirty="0" smtClean="0"/>
          </a:p>
          <a:p>
            <a:r>
              <a:rPr lang="en-US" b="1" dirty="0" smtClean="0"/>
              <a:t>The House Church Movement advocates the latter.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1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Mutual Edification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Disciples are to be taught, not just encouraged to discover truth on their own (Matt. 28:20). </a:t>
            </a:r>
          </a:p>
          <a:p>
            <a:r>
              <a:rPr lang="en-US" b="1" dirty="0" smtClean="0"/>
              <a:t>Men are to be taught to teach others             (2 Tim. 2:2).</a:t>
            </a:r>
          </a:p>
          <a:p>
            <a:r>
              <a:rPr lang="en-US" b="1" dirty="0" smtClean="0"/>
              <a:t>God gave the local church evangelists, elders, and teachers for their edification                   (Eph. 4:11-12).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1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4953000" cy="3048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House Church Movement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r="14653"/>
          <a:stretch/>
        </p:blipFill>
        <p:spPr bwMode="auto">
          <a:xfrm>
            <a:off x="5767647" y="457200"/>
            <a:ext cx="284295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47" y="3733800"/>
            <a:ext cx="6870053" cy="2819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6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Mutual Edification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Assemblies are not to be spontaneous, but decent and orderly, and women are not allowed to address the assembly.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 smtClean="0"/>
              <a:t>    1 Corinthians 14:27-40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1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Perversion of the Lord’s Supper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828800"/>
            <a:ext cx="48672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Perversion of the Lord’s Supper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“The most universally-overlooked feature of the Lord’s Supper as practiced in the primitive church is that – from all appearance – it was observed in conjunction with a fellowship meal…”</a:t>
            </a:r>
          </a:p>
          <a:p>
            <a:r>
              <a:rPr lang="en-US" dirty="0" smtClean="0"/>
              <a:t>“From its very inception,                                  therefore, the Lord’s Supper                                       was an integral part of a                                             real meal…”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 r="16845"/>
          <a:stretch/>
        </p:blipFill>
        <p:spPr bwMode="auto">
          <a:xfrm>
            <a:off x="6622472" y="3886200"/>
            <a:ext cx="1704109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6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Perversion of the Lord’s Supper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Lord’s Supper gave meaning to their table fellowship, and their table fellowship gave meaning to the Lord’s Supper.”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b="1" i="1" dirty="0" smtClean="0"/>
              <a:t>Radical Restoration</a:t>
            </a:r>
            <a:r>
              <a:rPr lang="en-US" dirty="0" smtClean="0"/>
              <a:t>, </a:t>
            </a:r>
          </a:p>
          <a:p>
            <a:pPr marL="0" indent="0" algn="r">
              <a:buNone/>
            </a:pPr>
            <a:r>
              <a:rPr lang="en-US" dirty="0" smtClean="0"/>
              <a:t>pp. 128-129, 133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810000" cy="2540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6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Perversion of the Lord’s Supper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b="1" dirty="0" smtClean="0"/>
              <a:t>The Corinthians were rebuked for making the Lord’s Supper a common meal.                          (1 Cor. 11:17-26)</a:t>
            </a:r>
          </a:p>
          <a:p>
            <a:r>
              <a:rPr lang="en-US" b="1" dirty="0" smtClean="0"/>
              <a:t>The Lord’s Supper is not a meal. It is a memorial (Luke 22:14-20). 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74" y="4114800"/>
            <a:ext cx="2954126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1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House Church Movement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Has the guise of being a noble                              and spiritual idea.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But it is contrary to the doctrine                                       of Christ and the pattern for His                                  church.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It is a clever vehicle by which a generation of Christians can rebel against authority and make themselves ripe for apostasy.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r="14653"/>
          <a:stretch/>
        </p:blipFill>
        <p:spPr bwMode="auto">
          <a:xfrm>
            <a:off x="6781800" y="1600200"/>
            <a:ext cx="1945178" cy="198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It is not unscriptural for a church       to meet in a house.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Romans 16:5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1 Corinthians 16:19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Colossians 4:15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Philemon 2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190750"/>
            <a:ext cx="44291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90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4038600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 smtClean="0"/>
              <a:t>The concern is regarding the agenda, beliefs, and practices of this movement and the impact that it is having upon an entire generation of members in the Lord’s church.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774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History of the HCM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among denominations. </a:t>
            </a:r>
          </a:p>
          <a:p>
            <a:r>
              <a:rPr lang="en-US" dirty="0" smtClean="0"/>
              <a:t>Effort to break away from large, “tradition-ridden” assemblies. </a:t>
            </a:r>
          </a:p>
          <a:p>
            <a:r>
              <a:rPr lang="en-US" dirty="0" smtClean="0"/>
              <a:t>Insisting that assemblies be small, informal, intimate, spontaneous, and mutually participatory.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Basic Beliefs of the HCM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 House Church has the same beliefs and practices. </a:t>
            </a:r>
          </a:p>
          <a:p>
            <a:r>
              <a:rPr lang="en-US" dirty="0" smtClean="0"/>
              <a:t>However, there are some basic beliefs that are shared by those involved in this movement.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Basic Beliefs of the HCM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groups are </a:t>
            </a:r>
            <a:r>
              <a:rPr lang="en-US" u="sng" dirty="0" smtClean="0"/>
              <a:t>essential</a:t>
            </a:r>
            <a:r>
              <a:rPr lang="en-US" dirty="0" smtClean="0"/>
              <a:t> for true worship and fellowship. </a:t>
            </a:r>
          </a:p>
          <a:p>
            <a:r>
              <a:rPr lang="en-US" dirty="0" smtClean="0"/>
              <a:t>Stress that house churches are </a:t>
            </a:r>
            <a:r>
              <a:rPr lang="en-US" u="sng" dirty="0" smtClean="0"/>
              <a:t>the</a:t>
            </a:r>
            <a:r>
              <a:rPr lang="en-US" dirty="0" smtClean="0"/>
              <a:t> pattern established for the church. </a:t>
            </a:r>
          </a:p>
          <a:p>
            <a:r>
              <a:rPr lang="en-US" dirty="0" smtClean="0"/>
              <a:t>Limit the size of the church to the number of people who can eat a common meal together.</a:t>
            </a:r>
          </a:p>
          <a:p>
            <a:r>
              <a:rPr lang="en-US" dirty="0" smtClean="0"/>
              <a:t>The Lord’s Supper is to be eaten as a full meal.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Basic Beliefs of the HCM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unity in doctrinal diversity – stressing social relationships over doctrinal soundness.</a:t>
            </a:r>
          </a:p>
          <a:p>
            <a:r>
              <a:rPr lang="en-US" dirty="0" smtClean="0"/>
              <a:t>Seek a casual atmosphere in dress and conduct. </a:t>
            </a:r>
          </a:p>
          <a:p>
            <a:r>
              <a:rPr lang="en-US" dirty="0" smtClean="0"/>
              <a:t>Meetings are to be interactive, participatory, and open.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Basic Beliefs of the HCM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Mutual edification (no preacher). </a:t>
            </a:r>
          </a:p>
          <a:p>
            <a:r>
              <a:rPr lang="en-US" dirty="0" smtClean="0"/>
              <a:t>No elders; reject any office or position of authority whereby any person has leadership over the other members. </a:t>
            </a:r>
          </a:p>
          <a:p>
            <a:r>
              <a:rPr lang="en-US" dirty="0" smtClean="0"/>
              <a:t>No weekly contribution.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777</Words>
  <Application>Microsoft Office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The House Church Movement</vt:lpstr>
      <vt:lpstr>It is not unscriptural for a church       to meet in a house.</vt:lpstr>
      <vt:lpstr>The concern is regarding the agenda, beliefs, and practices of this movement and the impact that it is having upon an entire generation of members in the Lord’s church.</vt:lpstr>
      <vt:lpstr>History of the HCM</vt:lpstr>
      <vt:lpstr>Basic Beliefs of the HCM</vt:lpstr>
      <vt:lpstr>Basic Beliefs of the HCM</vt:lpstr>
      <vt:lpstr>Basic Beliefs of the HCM</vt:lpstr>
      <vt:lpstr>Basic Beliefs of the HCM</vt:lpstr>
      <vt:lpstr>Brethren have been influenced by…  </vt:lpstr>
      <vt:lpstr>1. Attracts those who rebel against authority and despise tradition. </vt:lpstr>
      <vt:lpstr>1. Attracts those who rebel against authority and despise tradition. </vt:lpstr>
      <vt:lpstr>1. Attracts those who rebel against authority and despise tradition. </vt:lpstr>
      <vt:lpstr>2. Purposeful isolation from brethren</vt:lpstr>
      <vt:lpstr>2. Purposeful isolation from brethren</vt:lpstr>
      <vt:lpstr>2. Purposeful isolation from brethren</vt:lpstr>
      <vt:lpstr>2. Purposeful isolation from brethren</vt:lpstr>
      <vt:lpstr>3. Mutual Edification</vt:lpstr>
      <vt:lpstr>3. Mutual Edification</vt:lpstr>
      <vt:lpstr>3. Mutual Edification</vt:lpstr>
      <vt:lpstr>4. Perversion of the Lord’s Supper</vt:lpstr>
      <vt:lpstr>4. Perversion of the Lord’s Supper</vt:lpstr>
      <vt:lpstr>4. Perversion of the Lord’s Supper</vt:lpstr>
      <vt:lpstr>4. Perversion of the Lord’s Supper</vt:lpstr>
      <vt:lpstr>The House Church Movement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House Church Movement</dc:title>
  <dc:creator>Heath</dc:creator>
  <cp:lastModifiedBy>Guest</cp:lastModifiedBy>
  <cp:revision>21</cp:revision>
  <dcterms:created xsi:type="dcterms:W3CDTF">2011-12-08T14:16:09Z</dcterms:created>
  <dcterms:modified xsi:type="dcterms:W3CDTF">2011-12-12T00:36:08Z</dcterms:modified>
</cp:coreProperties>
</file>