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49" r:id="rId2"/>
    <p:sldMasterId id="2147483650" r:id="rId3"/>
  </p:sldMasterIdLst>
  <p:sldIdLst>
    <p:sldId id="256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2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2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2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2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2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2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A02322-17A5-FE4C-8C9B-0EB7D96EC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D322D5-0ADF-1A4F-A383-5B0D879CB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CCED3A-10FF-CC41-A29A-2519BF0C0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C6C15A-A508-0A41-B052-654CD33AB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DF4027-EF87-0B42-BD06-A25169ADA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D69443-63B0-7541-B4A4-6929579C0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18420B-8C77-F84A-8B4A-1C57D0534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FBAB5A-EB8B-3241-B023-B940E93F3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8D9D57-08AB-3D45-9197-B063748F0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3A704B-9B86-EA4A-90EA-EB36FAD12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F7691E-49D2-5F48-95FE-DC8A714B4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153BF0-B4F5-BE4B-8F6E-D9457984D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3D96F3-C30F-484B-9217-71EAF6925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B2C859-A3DF-2F49-B544-5C0141FD8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D9C08B-5EE0-4542-8332-C4460C518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689607-6651-E847-AE21-45565147E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D7C089-92F7-444A-9ED6-81CDCF960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CA7329-45D4-2543-B0CF-7351409D8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27BF99-B5A1-4D4C-9549-28B1A30F3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58310D-002A-D540-BD8B-C8E0DF2E9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07618A-88EE-F24B-A69B-A5EE0078C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3E4202-9977-D34C-A07F-D5555ACB8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6C1ED7-D363-3D47-8F2E-D7FAC8FDE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7B02F6-F1D5-0146-B6DA-102117EEC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53D4F4-1669-E24F-8317-11FCCDC6F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7B29BF-057C-E444-BED8-7056C275E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30FCEA-E4D8-8249-A0AB-B039F8A7F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7CDD88-E653-6E43-9D89-E5B161E2E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2450C3-4719-CC4A-9D9E-FA08C07FA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1EF195-8943-2941-8C31-7DB45414C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72967-0E20-8F4B-A176-FBD5561EA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A9AF69-87DB-8C48-9E5C-8F48F422C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C0A645-68E0-3948-8FAA-824BBAD54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3908C4-DF71-8D4A-94A8-F927AED3FFE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8" name="Picture 24" descr="overcoming threat worldliness_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7A70C9-46F6-B048-8BE4-0272926130F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21" name="Picture 25" descr="overcoming threat worldliness_c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0B17F9-77B0-7941-8A62-C3FC432765C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379" name="Picture 19" descr="Truth About the World, The_Cb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"/>
            <a:ext cx="7772400" cy="1752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When it comes to worldliness we are all at risk!</a:t>
            </a:r>
          </a:p>
          <a:p>
            <a:endParaRPr lang="en-US" sz="44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Don’t think so?</a:t>
            </a:r>
          </a:p>
          <a:p>
            <a:endParaRPr lang="en-US" sz="4400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Meet Demas</a:t>
            </a:r>
          </a:p>
          <a:p>
            <a:r>
              <a:rPr lang="en-US" b="1" i="1" dirty="0" smtClean="0">
                <a:solidFill>
                  <a:schemeClr val="bg1"/>
                </a:solidFill>
                <a:latin typeface="Calibri"/>
                <a:cs typeface="Calibri"/>
              </a:rPr>
              <a:t>2 Timothy 4:10</a:t>
            </a:r>
            <a:endParaRPr lang="en-US" b="1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8610600" cy="1752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Before Demas deserted, he drifted</a:t>
            </a:r>
            <a:endParaRPr lang="en-US" b="1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90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Calibri"/>
                <a:cs typeface="Calibri"/>
              </a:rPr>
              <a:t>Do not love what?</a:t>
            </a:r>
            <a:endParaRPr lang="en-US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alibri"/>
                <a:cs typeface="Calibri"/>
              </a:rPr>
              <a:t>Worldliness: </a:t>
            </a:r>
            <a:r>
              <a:rPr lang="en-US" i="1" dirty="0" smtClean="0">
                <a:solidFill>
                  <a:srgbClr val="FFFFFF"/>
                </a:solidFill>
                <a:latin typeface="Calibri"/>
                <a:cs typeface="Calibri"/>
              </a:rPr>
              <a:t>organized system of man that is actively rebelling against God</a:t>
            </a:r>
          </a:p>
          <a:p>
            <a:pPr lvl="1">
              <a:buNone/>
            </a:pPr>
            <a:endParaRPr lang="en-US" i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8610600" cy="1752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The greatest threat in the Lord’s church is not persecution but seduction from the world.</a:t>
            </a:r>
            <a:endParaRPr lang="en-US" b="1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sz="4000" dirty="0" smtClean="0">
                <a:solidFill>
                  <a:srgbClr val="FFFFFF"/>
                </a:solidFill>
                <a:latin typeface="Calibri"/>
                <a:cs typeface="Calibri"/>
              </a:rPr>
              <a:t>Choose the right standard of values</a:t>
            </a:r>
          </a:p>
          <a:p>
            <a:r>
              <a:rPr lang="en-US" sz="4000" dirty="0" smtClean="0">
                <a:solidFill>
                  <a:srgbClr val="FFFFFF"/>
                </a:solidFill>
                <a:latin typeface="Calibri"/>
                <a:cs typeface="Calibri"/>
              </a:rPr>
              <a:t>Fear sin</a:t>
            </a:r>
          </a:p>
          <a:p>
            <a:r>
              <a:rPr lang="en-US" sz="4000" dirty="0" smtClean="0">
                <a:solidFill>
                  <a:srgbClr val="FFFFFF"/>
                </a:solidFill>
                <a:latin typeface="Calibri"/>
                <a:cs typeface="Calibri"/>
              </a:rPr>
              <a:t>Be committed to transformation</a:t>
            </a:r>
          </a:p>
          <a:p>
            <a:r>
              <a:rPr lang="en-US" sz="4000" dirty="0" smtClean="0">
                <a:solidFill>
                  <a:srgbClr val="FFFFFF"/>
                </a:solidFill>
                <a:latin typeface="Calibri"/>
                <a:cs typeface="Calibri"/>
              </a:rPr>
              <a:t>Pursue those things that 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8610600" cy="1752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The ultimate antidote against worldliness:</a:t>
            </a:r>
          </a:p>
          <a:p>
            <a:r>
              <a:rPr lang="en-US" sz="4400" b="1" i="1" dirty="0" smtClean="0">
                <a:solidFill>
                  <a:schemeClr val="bg1"/>
                </a:solidFill>
                <a:latin typeface="Calibri"/>
                <a:cs typeface="Calibri"/>
              </a:rPr>
              <a:t>The Cross of Christ</a:t>
            </a:r>
          </a:p>
          <a:p>
            <a:endParaRPr lang="en-US" sz="4400" b="1" i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67000"/>
            <a:ext cx="624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i="1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r>
              <a:rPr lang="en-US" sz="3200" i="1" dirty="0" smtClean="0">
                <a:solidFill>
                  <a:srgbClr val="FFFFFF"/>
                </a:solidFill>
                <a:latin typeface="Calibri"/>
                <a:cs typeface="Calibri"/>
              </a:rPr>
              <a:t>“As for me, God forbid that I should boast about anything except the cross of our Lord Jesus Christ. Because of that cross, my interest in this world died long ago…”</a:t>
            </a:r>
          </a:p>
          <a:p>
            <a:endParaRPr lang="en-US" sz="3200" b="1" i="1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r>
              <a:rPr lang="en-US" sz="3200" b="1" i="1" dirty="0" smtClean="0">
                <a:solidFill>
                  <a:srgbClr val="FFFFFF"/>
                </a:solidFill>
                <a:latin typeface="Calibri"/>
                <a:cs typeface="Calibri"/>
              </a:rPr>
              <a:t>Galatians 6:14</a:t>
            </a:r>
            <a:r>
              <a:rPr lang="en-US" sz="3200" b="1" i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en-US" sz="3200" b="1" i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4179</TotalTime>
  <Words>129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Custom Design</vt:lpstr>
      <vt:lpstr>1_Custom Design</vt:lpstr>
      <vt:lpstr>Slide 1</vt:lpstr>
      <vt:lpstr>Slide 2</vt:lpstr>
      <vt:lpstr>Slide 3</vt:lpstr>
      <vt:lpstr>Do not love what?</vt:lpstr>
      <vt:lpstr>Slide 5</vt:lpstr>
      <vt:lpstr>Slide 6</vt:lpstr>
      <vt:lpstr>Slide 7</vt:lpstr>
    </vt:vector>
  </TitlesOfParts>
  <Company>sundaysource.org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Zack Lee</cp:lastModifiedBy>
  <cp:revision>43</cp:revision>
  <dcterms:created xsi:type="dcterms:W3CDTF">2010-09-20T17:52:53Z</dcterms:created>
  <dcterms:modified xsi:type="dcterms:W3CDTF">2010-09-20T21:17:17Z</dcterms:modified>
</cp:coreProperties>
</file>