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1700"/>
    <a:srgbClr val="422100"/>
    <a:srgbClr val="000000"/>
    <a:srgbClr val="FFFFFF"/>
    <a:srgbClr val="C6D9F1"/>
    <a:srgbClr val="376092"/>
    <a:srgbClr val="9ABCE6"/>
    <a:srgbClr val="FFFF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2353" autoAdjust="0"/>
  </p:normalViewPr>
  <p:slideViewPr>
    <p:cSldViewPr>
      <p:cViewPr varScale="1">
        <p:scale>
          <a:sx n="45" d="100"/>
          <a:sy n="45" d="100"/>
        </p:scale>
        <p:origin x="-715" y="-72"/>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565" y="-5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1F2036-C344-44CA-8BBB-177E9550D416}" type="datetimeFigureOut">
              <a:rPr lang="en-US" smtClean="0"/>
              <a:pPr/>
              <a:t>2/22/2010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8FF935-3BF6-4244-AFB3-8914DDFAF6E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Title Slide</a:t>
            </a:r>
            <a:r>
              <a:rPr lang="en-US" dirty="0" smtClean="0"/>
              <a:t>: </a:t>
            </a:r>
            <a:r>
              <a:rPr lang="en-US" b="1" dirty="0" smtClean="0"/>
              <a:t>Why Bad Things Happen to Good People</a:t>
            </a:r>
            <a:r>
              <a:rPr lang="en-US" dirty="0" smtClean="0"/>
              <a:t>…(</a:t>
            </a:r>
            <a:r>
              <a:rPr lang="en-US" dirty="0" err="1" smtClean="0"/>
              <a:t>pic</a:t>
            </a:r>
            <a:r>
              <a:rPr lang="en-US" dirty="0" smtClean="0"/>
              <a:t> of forest</a:t>
            </a:r>
            <a:r>
              <a:rPr lang="en-US" baseline="0" dirty="0" smtClean="0"/>
              <a:t> fire in southern CA wiping out many homes)</a:t>
            </a:r>
            <a:endParaRPr lang="en-US" dirty="0"/>
          </a:p>
        </p:txBody>
      </p:sp>
      <p:sp>
        <p:nvSpPr>
          <p:cNvPr id="4" name="Slide Number Placeholder 3"/>
          <p:cNvSpPr>
            <a:spLocks noGrp="1"/>
          </p:cNvSpPr>
          <p:nvPr>
            <p:ph type="sldNum" sz="quarter" idx="10"/>
          </p:nvPr>
        </p:nvSpPr>
        <p:spPr/>
        <p:txBody>
          <a:bodyPr/>
          <a:lstStyle/>
          <a:p>
            <a:fld id="{738FF935-3BF6-4244-AFB3-8914DDFAF6E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dirty="0" smtClean="0"/>
              <a:t>WHY???????????????????????</a:t>
            </a:r>
          </a:p>
        </p:txBody>
      </p:sp>
      <p:sp>
        <p:nvSpPr>
          <p:cNvPr id="41988" name="Slide Number Placeholder 3"/>
          <p:cNvSpPr>
            <a:spLocks noGrp="1"/>
          </p:cNvSpPr>
          <p:nvPr>
            <p:ph type="sldNum" sz="quarter" idx="5"/>
          </p:nvPr>
        </p:nvSpPr>
        <p:spPr>
          <a:noFill/>
        </p:spPr>
        <p:txBody>
          <a:bodyPr/>
          <a:lstStyle/>
          <a:p>
            <a:fld id="{5EDEC492-5076-4CA2-B7BC-E252256865DE}"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p>
        </p:txBody>
      </p:sp>
      <p:sp>
        <p:nvSpPr>
          <p:cNvPr id="43012" name="Slide Number Placeholder 3"/>
          <p:cNvSpPr>
            <a:spLocks noGrp="1"/>
          </p:cNvSpPr>
          <p:nvPr>
            <p:ph type="sldNum" sz="quarter" idx="5"/>
          </p:nvPr>
        </p:nvSpPr>
        <p:spPr>
          <a:noFill/>
        </p:spPr>
        <p:txBody>
          <a:bodyPr/>
          <a:lstStyle/>
          <a:p>
            <a:fld id="{A4B556E9-8ED6-4498-A052-649094EC762E}"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Because of Evil </a:t>
            </a:r>
            <a:r>
              <a:rPr lang="en-US" b="1" dirty="0" smtClean="0"/>
              <a:t>People</a:t>
            </a:r>
            <a:r>
              <a:rPr lang="en-US" dirty="0" smtClean="0"/>
              <a:t> </a:t>
            </a:r>
          </a:p>
          <a:p>
            <a:pPr marL="228600" indent="-228600">
              <a:buAutoNum type="arabicParenBoth"/>
            </a:pPr>
            <a:r>
              <a:rPr lang="en-US" dirty="0" smtClean="0"/>
              <a:t>The faithful </a:t>
            </a:r>
            <a:r>
              <a:rPr lang="en-US" dirty="0" smtClean="0"/>
              <a:t>of old</a:t>
            </a:r>
            <a:r>
              <a:rPr lang="en-US" baseline="0" dirty="0" smtClean="0"/>
              <a:t> suffered extreme </a:t>
            </a:r>
            <a:r>
              <a:rPr lang="en-US" baseline="0" dirty="0" smtClean="0"/>
              <a:t>persecution—</a:t>
            </a:r>
            <a:r>
              <a:rPr lang="en-US" b="1" baseline="0" dirty="0" smtClean="0"/>
              <a:t>Heb.11:36-40</a:t>
            </a:r>
            <a:r>
              <a:rPr lang="en-US" baseline="0" dirty="0" smtClean="0"/>
              <a:t>. </a:t>
            </a:r>
            <a:endParaRPr lang="en-US" baseline="0" dirty="0" smtClean="0"/>
          </a:p>
          <a:p>
            <a:pPr marL="228600" indent="-228600">
              <a:buAutoNum type="arabicParenBoth"/>
            </a:pPr>
            <a:r>
              <a:rPr lang="en-US" baseline="0" dirty="0" smtClean="0"/>
              <a:t>God’s people always have, and always will, suffer—</a:t>
            </a:r>
            <a:r>
              <a:rPr lang="en-US" b="1" baseline="0" dirty="0" smtClean="0"/>
              <a:t>1 </a:t>
            </a:r>
            <a:r>
              <a:rPr lang="en-US" b="1" baseline="0" dirty="0" smtClean="0"/>
              <a:t>Pet.4:12-16; 2 Tim.3:12</a:t>
            </a:r>
            <a:r>
              <a:rPr lang="en-US" baseline="0" dirty="0" smtClean="0"/>
              <a:t>; </a:t>
            </a:r>
            <a:endParaRPr lang="en-US" baseline="0" dirty="0" smtClean="0"/>
          </a:p>
          <a:p>
            <a:pPr marL="228600" indent="-228600">
              <a:buAutoNum type="arabicParenBoth"/>
            </a:pPr>
            <a:r>
              <a:rPr lang="en-US" baseline="0" dirty="0" smtClean="0"/>
              <a:t>People suffer </a:t>
            </a:r>
            <a:r>
              <a:rPr lang="en-US" baseline="0" dirty="0" smtClean="0"/>
              <a:t>at the hands of the rich—</a:t>
            </a:r>
            <a:r>
              <a:rPr lang="en-US" b="1" baseline="0" dirty="0" smtClean="0"/>
              <a:t>Jam.5:1-7</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38FF935-3BF6-4244-AFB3-8914DDFAF6E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Because of Evil </a:t>
            </a:r>
            <a:r>
              <a:rPr lang="en-US" b="1" dirty="0" smtClean="0"/>
              <a:t>People</a:t>
            </a:r>
            <a:r>
              <a:rPr lang="en-US" dirty="0" smtClean="0"/>
              <a:t> </a:t>
            </a:r>
          </a:p>
          <a:p>
            <a:pPr marL="228600" indent="-228600">
              <a:buAutoNum type="arabicParenBoth"/>
            </a:pPr>
            <a:r>
              <a:rPr lang="en-US" dirty="0" smtClean="0"/>
              <a:t>Although innocent, Christ </a:t>
            </a:r>
            <a:r>
              <a:rPr lang="en-US" dirty="0" smtClean="0"/>
              <a:t>suffered and </a:t>
            </a:r>
            <a:r>
              <a:rPr lang="en-US" dirty="0" smtClean="0"/>
              <a:t>died</a:t>
            </a:r>
            <a:r>
              <a:rPr lang="en-US" baseline="0" dirty="0" smtClean="0"/>
              <a:t>—</a:t>
            </a:r>
            <a:r>
              <a:rPr lang="en-US" b="1" baseline="0" dirty="0" smtClean="0"/>
              <a:t>Acts </a:t>
            </a:r>
            <a:r>
              <a:rPr lang="en-US" b="1" baseline="0" dirty="0" smtClean="0"/>
              <a:t>2:23; Jno.1:11; 1 Pet.2:21-23; Acts 10:38</a:t>
            </a:r>
            <a:r>
              <a:rPr lang="en-US" baseline="0" dirty="0" smtClean="0"/>
              <a:t>. </a:t>
            </a:r>
            <a:endParaRPr lang="en-US" baseline="0" dirty="0" smtClean="0"/>
          </a:p>
          <a:p>
            <a:pPr marL="228600" indent="-228600">
              <a:buAutoNum type="arabicParenBoth"/>
            </a:pPr>
            <a:r>
              <a:rPr lang="en-US" baseline="0" dirty="0" smtClean="0"/>
              <a:t>First-century </a:t>
            </a:r>
            <a:r>
              <a:rPr lang="en-US" baseline="0" dirty="0" smtClean="0"/>
              <a:t>Christians </a:t>
            </a:r>
            <a:r>
              <a:rPr lang="en-US" baseline="0" dirty="0" smtClean="0"/>
              <a:t>underwent severe suffering—</a:t>
            </a:r>
            <a:r>
              <a:rPr lang="en-US" b="1" baseline="0" dirty="0" smtClean="0"/>
              <a:t>Rev.2:13 </a:t>
            </a:r>
            <a:r>
              <a:rPr lang="en-US" b="1" baseline="0" dirty="0" smtClean="0"/>
              <a:t>(Antipas</a:t>
            </a:r>
            <a:r>
              <a:rPr lang="en-US" b="1" baseline="0" dirty="0" smtClean="0"/>
              <a:t>).</a:t>
            </a:r>
            <a:r>
              <a:rPr lang="en-US" baseline="0" dirty="0" smtClean="0"/>
              <a:t> </a:t>
            </a:r>
          </a:p>
          <a:p>
            <a:pPr marL="228600" indent="-228600">
              <a:buAutoNum type="arabicParenBoth"/>
            </a:pPr>
            <a:r>
              <a:rPr lang="en-US" baseline="0" dirty="0" smtClean="0"/>
              <a:t>Faithful </a:t>
            </a:r>
            <a:r>
              <a:rPr lang="en-US" baseline="0" dirty="0" smtClean="0"/>
              <a:t>preachers suffered for preaching the </a:t>
            </a:r>
            <a:r>
              <a:rPr lang="en-US" baseline="0" dirty="0" smtClean="0"/>
              <a:t>truth.</a:t>
            </a:r>
          </a:p>
          <a:p>
            <a:pPr marL="457200" lvl="1" indent="-228600">
              <a:buFont typeface="Arial" pitchFamily="34" charset="0"/>
              <a:buChar char="•"/>
            </a:pPr>
            <a:r>
              <a:rPr lang="en-US" b="0" baseline="0" dirty="0" smtClean="0"/>
              <a:t>Paul </a:t>
            </a:r>
            <a:r>
              <a:rPr lang="en-US" b="0" baseline="0" dirty="0" smtClean="0"/>
              <a:t>(beheaded) </a:t>
            </a:r>
            <a:r>
              <a:rPr lang="en-US" b="1" baseline="0" dirty="0" smtClean="0"/>
              <a:t>2 Tim.4:6-8</a:t>
            </a:r>
            <a:r>
              <a:rPr lang="en-US" b="0" baseline="0" dirty="0" smtClean="0"/>
              <a:t>; </a:t>
            </a:r>
            <a:endParaRPr lang="en-US" b="0" baseline="0" dirty="0" smtClean="0"/>
          </a:p>
          <a:p>
            <a:pPr marL="457200" lvl="1" indent="-228600">
              <a:buFont typeface="Arial" pitchFamily="34" charset="0"/>
              <a:buChar char="•"/>
            </a:pPr>
            <a:r>
              <a:rPr lang="en-US" b="0" baseline="0" dirty="0" smtClean="0"/>
              <a:t>John </a:t>
            </a:r>
            <a:r>
              <a:rPr lang="en-US" b="0" baseline="0" dirty="0" smtClean="0"/>
              <a:t>the Baptizer (beheaded) </a:t>
            </a:r>
            <a:r>
              <a:rPr lang="en-US" b="1" baseline="0" dirty="0" smtClean="0"/>
              <a:t>Mk.6:17-29</a:t>
            </a:r>
            <a:r>
              <a:rPr lang="en-US" b="0" baseline="0" dirty="0" smtClean="0"/>
              <a:t>; </a:t>
            </a:r>
            <a:endParaRPr lang="en-US" b="0" baseline="0" dirty="0" smtClean="0"/>
          </a:p>
          <a:p>
            <a:pPr marL="457200" lvl="1" indent="-228600">
              <a:buFont typeface="Arial" pitchFamily="34" charset="0"/>
              <a:buChar char="•"/>
            </a:pPr>
            <a:r>
              <a:rPr lang="en-US" b="0" baseline="0" dirty="0" smtClean="0"/>
              <a:t>Stephen </a:t>
            </a:r>
            <a:r>
              <a:rPr lang="en-US" b="0" baseline="0" dirty="0" smtClean="0"/>
              <a:t>(stoned) </a:t>
            </a:r>
            <a:r>
              <a:rPr lang="en-US" b="1" baseline="0" dirty="0" smtClean="0"/>
              <a:t>Acts 7:51-59</a:t>
            </a:r>
            <a:r>
              <a:rPr lang="en-US" b="0" baseline="0" dirty="0" smtClean="0"/>
              <a:t>; </a:t>
            </a:r>
            <a:endParaRPr lang="en-US" b="0" baseline="0" dirty="0" smtClean="0"/>
          </a:p>
          <a:p>
            <a:pPr marL="457200" lvl="1" indent="-228600">
              <a:buFont typeface="Arial" pitchFamily="34" charset="0"/>
              <a:buChar char="•"/>
            </a:pPr>
            <a:r>
              <a:rPr lang="en-US" b="0" baseline="0" dirty="0" smtClean="0"/>
              <a:t>Preachers in </a:t>
            </a:r>
            <a:r>
              <a:rPr lang="en-US" b="0" baseline="0" dirty="0" smtClean="0"/>
              <a:t>our own time suffer because they </a:t>
            </a:r>
            <a:r>
              <a:rPr lang="en-US" b="0" baseline="0" dirty="0" smtClean="0"/>
              <a:t>refuse to </a:t>
            </a:r>
            <a:r>
              <a:rPr lang="en-US" b="0" baseline="0" dirty="0" smtClean="0"/>
              <a:t>compromise the truth—</a:t>
            </a:r>
            <a:r>
              <a:rPr lang="en-US" b="1" baseline="0" dirty="0" smtClean="0"/>
              <a:t>2</a:t>
            </a:r>
            <a:r>
              <a:rPr lang="en-US" b="0" baseline="0" dirty="0" smtClean="0"/>
              <a:t> </a:t>
            </a:r>
            <a:r>
              <a:rPr lang="en-US" b="1" baseline="0" dirty="0" smtClean="0"/>
              <a:t>Timothy 4:1-5</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38FF935-3BF6-4244-AFB3-8914DDFAF6E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Because </a:t>
            </a:r>
            <a:r>
              <a:rPr lang="en-US" b="1" dirty="0" smtClean="0"/>
              <a:t>Satan’s Force Is</a:t>
            </a:r>
            <a:r>
              <a:rPr lang="en-US" b="1" baseline="0" dirty="0" smtClean="0"/>
              <a:t> </a:t>
            </a:r>
            <a:r>
              <a:rPr lang="en-US" b="1" dirty="0" smtClean="0"/>
              <a:t>Active</a:t>
            </a:r>
            <a:r>
              <a:rPr lang="en-US" dirty="0" smtClean="0"/>
              <a:t> </a:t>
            </a:r>
          </a:p>
          <a:p>
            <a:pPr marL="228600" indent="-228600">
              <a:buAutoNum type="arabicParenBoth"/>
            </a:pPr>
            <a:r>
              <a:rPr lang="en-US" dirty="0" smtClean="0"/>
              <a:t>God </a:t>
            </a:r>
            <a:r>
              <a:rPr lang="en-US" dirty="0" smtClean="0"/>
              <a:t>of this world</a:t>
            </a:r>
            <a:r>
              <a:rPr lang="en-US" baseline="0" dirty="0" smtClean="0"/>
              <a:t>—</a:t>
            </a:r>
            <a:r>
              <a:rPr lang="en-US" b="1" baseline="0" dirty="0" smtClean="0"/>
              <a:t>2 Cor.4:4</a:t>
            </a:r>
            <a:r>
              <a:rPr lang="en-US" baseline="0" dirty="0" smtClean="0"/>
              <a:t>. </a:t>
            </a:r>
            <a:endParaRPr lang="en-US" baseline="0" dirty="0" smtClean="0"/>
          </a:p>
          <a:p>
            <a:pPr marL="228600" indent="-228600">
              <a:buAutoNum type="arabicParenBoth"/>
            </a:pPr>
            <a:r>
              <a:rPr lang="en-US" baseline="0" dirty="0" smtClean="0"/>
              <a:t>Satan is our adversary; he </a:t>
            </a:r>
            <a:r>
              <a:rPr lang="en-US" baseline="0" dirty="0" smtClean="0"/>
              <a:t>seeks </a:t>
            </a:r>
            <a:r>
              <a:rPr lang="en-US" baseline="0" dirty="0" smtClean="0"/>
              <a:t>for opportunities </a:t>
            </a:r>
            <a:r>
              <a:rPr lang="en-US" baseline="0" dirty="0" smtClean="0"/>
              <a:t>to destroy </a:t>
            </a:r>
            <a:r>
              <a:rPr lang="en-US" baseline="0" dirty="0" smtClean="0"/>
              <a:t>us—</a:t>
            </a:r>
            <a:r>
              <a:rPr lang="en-US" b="1" baseline="0" dirty="0" smtClean="0"/>
              <a:t>1 </a:t>
            </a:r>
            <a:r>
              <a:rPr lang="en-US" b="1" baseline="0" dirty="0" smtClean="0"/>
              <a:t>Pet.5:8</a:t>
            </a:r>
            <a:r>
              <a:rPr lang="en-US" baseline="0" dirty="0" smtClean="0"/>
              <a:t> </a:t>
            </a:r>
            <a:endParaRPr lang="en-US" baseline="0" dirty="0" smtClean="0"/>
          </a:p>
          <a:p>
            <a:pPr marL="228600" indent="-228600">
              <a:buAutoNum type="arabicParenBoth"/>
            </a:pPr>
            <a:r>
              <a:rPr lang="en-US" baseline="0" dirty="0" smtClean="0"/>
              <a:t>Always </a:t>
            </a:r>
            <a:r>
              <a:rPr lang="en-US" baseline="0" dirty="0" smtClean="0"/>
              <a:t>looking and lurking…</a:t>
            </a:r>
            <a:r>
              <a:rPr lang="en-US" b="1" baseline="0" dirty="0" smtClean="0"/>
              <a:t>Job 1:6,7</a:t>
            </a:r>
            <a:r>
              <a:rPr lang="en-US" b="0" baseline="0" dirty="0" smtClean="0"/>
              <a:t>  </a:t>
            </a:r>
            <a:endParaRPr lang="en-US" b="0" baseline="0" dirty="0" smtClean="0"/>
          </a:p>
          <a:p>
            <a:pPr marL="228600" indent="-228600">
              <a:buAutoNum type="arabicParenBoth"/>
            </a:pPr>
            <a:r>
              <a:rPr lang="en-US" b="0" baseline="0" dirty="0" smtClean="0"/>
              <a:t>By </a:t>
            </a:r>
            <a:r>
              <a:rPr lang="en-US" b="0" baseline="0" dirty="0" smtClean="0"/>
              <a:t>discouraging, disheartening, using deceptive methods. </a:t>
            </a:r>
            <a:r>
              <a:rPr lang="en-US" b="0" baseline="0" dirty="0" smtClean="0"/>
              <a:t>Trials </a:t>
            </a:r>
            <a:r>
              <a:rPr lang="en-US" b="0" baseline="0" dirty="0" smtClean="0"/>
              <a:t>and human suffering—</a:t>
            </a:r>
            <a:r>
              <a:rPr lang="en-US" b="1" baseline="0" dirty="0" smtClean="0"/>
              <a:t>Matt.24:7-13</a:t>
            </a:r>
            <a:r>
              <a:rPr lang="en-US" b="0" baseline="0" dirty="0" smtClean="0"/>
              <a:t>. Must </a:t>
            </a:r>
            <a:r>
              <a:rPr lang="en-US" b="0" baseline="0" dirty="0" smtClean="0"/>
              <a:t>equip </a:t>
            </a:r>
            <a:r>
              <a:rPr lang="en-US" b="0" baseline="0" dirty="0" smtClean="0"/>
              <a:t>ourselves and </a:t>
            </a:r>
            <a:r>
              <a:rPr lang="en-US" b="0" baseline="0" dirty="0" smtClean="0"/>
              <a:t>watch out for the devil’s wiles </a:t>
            </a:r>
            <a:r>
              <a:rPr lang="en-US" b="0" baseline="0" dirty="0" smtClean="0"/>
              <a:t>and </a:t>
            </a:r>
            <a:r>
              <a:rPr lang="en-US" b="0" baseline="0" dirty="0" smtClean="0"/>
              <a:t>schemes-- </a:t>
            </a:r>
            <a:r>
              <a:rPr lang="en-US" b="1" baseline="0" dirty="0" smtClean="0"/>
              <a:t>Eph.6:10-18</a:t>
            </a:r>
            <a:r>
              <a:rPr lang="en-US" b="0" baseline="0" dirty="0" smtClean="0"/>
              <a:t>.</a:t>
            </a:r>
            <a:endParaRPr lang="en-US" dirty="0"/>
          </a:p>
        </p:txBody>
      </p:sp>
      <p:sp>
        <p:nvSpPr>
          <p:cNvPr id="4" name="Slide Number Placeholder 3"/>
          <p:cNvSpPr>
            <a:spLocks noGrp="1"/>
          </p:cNvSpPr>
          <p:nvPr>
            <p:ph type="sldNum" sz="quarter" idx="10"/>
          </p:nvPr>
        </p:nvSpPr>
        <p:spPr/>
        <p:txBody>
          <a:bodyPr/>
          <a:lstStyle/>
          <a:p>
            <a:fld id="{738FF935-3BF6-4244-AFB3-8914DDFAF6E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Because Life Is </a:t>
            </a:r>
            <a:r>
              <a:rPr lang="en-US" b="1" dirty="0" smtClean="0"/>
              <a:t>Unfair</a:t>
            </a:r>
          </a:p>
          <a:p>
            <a:pPr marL="228600" indent="-228600">
              <a:buAutoNum type="arabicParenBoth"/>
            </a:pPr>
            <a:r>
              <a:rPr lang="en-US" dirty="0" smtClean="0"/>
              <a:t>Not </a:t>
            </a:r>
            <a:r>
              <a:rPr lang="en-US" dirty="0" smtClean="0"/>
              <a:t>promised a fair and fanciful life</a:t>
            </a:r>
            <a:r>
              <a:rPr lang="en-US" baseline="0" dirty="0" smtClean="0"/>
              <a:t>—</a:t>
            </a:r>
            <a:r>
              <a:rPr lang="en-US" b="1" baseline="0" dirty="0" smtClean="0"/>
              <a:t>1 Tim.6:6-8; Job 1:21</a:t>
            </a:r>
            <a:r>
              <a:rPr lang="en-US" baseline="0" dirty="0" smtClean="0"/>
              <a:t>. </a:t>
            </a:r>
            <a:endParaRPr lang="en-US" baseline="0" dirty="0" smtClean="0"/>
          </a:p>
          <a:p>
            <a:pPr marL="457200" lvl="1" indent="-228600">
              <a:buFont typeface="Arial" pitchFamily="34" charset="0"/>
              <a:buChar char="•"/>
            </a:pPr>
            <a:r>
              <a:rPr lang="en-US" baseline="0" dirty="0" smtClean="0"/>
              <a:t> </a:t>
            </a:r>
            <a:r>
              <a:rPr lang="en-US" baseline="0" dirty="0" smtClean="0"/>
              <a:t>Perfect fellowship </a:t>
            </a:r>
            <a:r>
              <a:rPr lang="en-US" baseline="0" dirty="0" smtClean="0"/>
              <a:t>was lost </a:t>
            </a:r>
            <a:r>
              <a:rPr lang="en-US" baseline="0" dirty="0" smtClean="0"/>
              <a:t>in the Garden of Eden—</a:t>
            </a:r>
            <a:r>
              <a:rPr lang="en-US" b="1" baseline="0" dirty="0" smtClean="0"/>
              <a:t>Gen.3:24 </a:t>
            </a:r>
            <a:endParaRPr lang="en-US" b="1" baseline="0" dirty="0" smtClean="0"/>
          </a:p>
          <a:p>
            <a:pPr marL="457200" lvl="1" indent="-228600">
              <a:buFont typeface="Arial" pitchFamily="34" charset="0"/>
              <a:buChar char="•"/>
            </a:pPr>
            <a:r>
              <a:rPr lang="en-US" b="1" baseline="0" dirty="0" smtClean="0"/>
              <a:t> </a:t>
            </a:r>
            <a:r>
              <a:rPr lang="en-US" baseline="0" dirty="0" smtClean="0"/>
              <a:t>Consequences </a:t>
            </a:r>
            <a:r>
              <a:rPr lang="en-US" baseline="0" dirty="0" smtClean="0"/>
              <a:t>from sin</a:t>
            </a:r>
            <a:r>
              <a:rPr lang="en-US" baseline="0" dirty="0" smtClean="0"/>
              <a:t>…</a:t>
            </a:r>
          </a:p>
          <a:p>
            <a:pPr marL="685800" lvl="3" indent="-228600">
              <a:buFont typeface="Arial" pitchFamily="34" charset="0"/>
              <a:buChar char="•"/>
            </a:pPr>
            <a:r>
              <a:rPr lang="en-US" b="0" baseline="0" dirty="0" smtClean="0"/>
              <a:t>Woman - </a:t>
            </a:r>
            <a:r>
              <a:rPr lang="en-US" b="0" baseline="0" dirty="0" smtClean="0"/>
              <a:t>pain in child birth, subjection to husband; </a:t>
            </a:r>
            <a:endParaRPr lang="en-US" b="0" baseline="0" dirty="0" smtClean="0"/>
          </a:p>
          <a:p>
            <a:pPr marL="685800" lvl="3" indent="-228600">
              <a:buFont typeface="Arial" pitchFamily="34" charset="0"/>
              <a:buChar char="•"/>
            </a:pPr>
            <a:r>
              <a:rPr lang="en-US" b="0" baseline="0" dirty="0" smtClean="0"/>
              <a:t>Earth cursed </a:t>
            </a:r>
            <a:r>
              <a:rPr lang="en-US" b="0" baseline="0" dirty="0" smtClean="0"/>
              <a:t>with thorns and thistles—man </a:t>
            </a:r>
            <a:r>
              <a:rPr lang="en-US" b="0" baseline="0" dirty="0" smtClean="0"/>
              <a:t>made to </a:t>
            </a:r>
            <a:r>
              <a:rPr lang="en-US" b="0" baseline="0" dirty="0" smtClean="0"/>
              <a:t>work by sweat of his brow</a:t>
            </a:r>
            <a:r>
              <a:rPr lang="en-US" b="0" baseline="0" dirty="0" smtClean="0"/>
              <a:t>;</a:t>
            </a:r>
          </a:p>
          <a:p>
            <a:pPr marL="685800" lvl="3" indent="-228600">
              <a:buFont typeface="Arial" pitchFamily="34" charset="0"/>
              <a:buChar char="•"/>
            </a:pPr>
            <a:r>
              <a:rPr lang="en-US" b="0" baseline="0" dirty="0" smtClean="0"/>
              <a:t>Physical death—return </a:t>
            </a:r>
            <a:r>
              <a:rPr lang="en-US" b="0" baseline="0" dirty="0" smtClean="0"/>
              <a:t>to dust; </a:t>
            </a:r>
            <a:endParaRPr lang="en-US" b="0" baseline="0" dirty="0" smtClean="0"/>
          </a:p>
          <a:p>
            <a:pPr marL="685800" lvl="3" indent="-228600">
              <a:buFont typeface="Arial" pitchFamily="34" charset="0"/>
              <a:buChar char="•"/>
            </a:pPr>
            <a:r>
              <a:rPr lang="en-US" b="0" baseline="0" dirty="0" smtClean="0"/>
              <a:t>Driven from </a:t>
            </a:r>
            <a:r>
              <a:rPr lang="en-US" b="0" baseline="0" dirty="0" smtClean="0"/>
              <a:t>God—fellowship lost! {</a:t>
            </a:r>
            <a:r>
              <a:rPr lang="en-US" b="1" baseline="0" dirty="0" smtClean="0"/>
              <a:t>Gen.3:9-24</a:t>
            </a:r>
            <a:r>
              <a:rPr lang="en-US" b="0" baseline="0" dirty="0" smtClean="0"/>
              <a:t>}</a:t>
            </a:r>
          </a:p>
          <a:p>
            <a:pPr marL="228600" lvl="2" indent="-228600">
              <a:buFont typeface="+mj-lt"/>
              <a:buNone/>
            </a:pPr>
            <a:r>
              <a:rPr lang="en-US" b="0" baseline="0" dirty="0" smtClean="0"/>
              <a:t>(</a:t>
            </a:r>
            <a:r>
              <a:rPr lang="en-US" b="0" baseline="0" dirty="0" smtClean="0"/>
              <a:t>4) That lost in the </a:t>
            </a:r>
            <a:r>
              <a:rPr lang="en-US" b="0" baseline="0" dirty="0" smtClean="0"/>
              <a:t>Garden was regained </a:t>
            </a:r>
            <a:r>
              <a:rPr lang="en-US" b="0" baseline="0" dirty="0" smtClean="0"/>
              <a:t>in </a:t>
            </a:r>
            <a:r>
              <a:rPr lang="en-US" b="0" baseline="0" dirty="0" smtClean="0"/>
              <a:t>Christ. </a:t>
            </a:r>
          </a:p>
          <a:p>
            <a:pPr marL="457200" lvl="3" indent="-228600">
              <a:buFont typeface="Arial" pitchFamily="34" charset="0"/>
              <a:buChar char="•"/>
            </a:pPr>
            <a:r>
              <a:rPr lang="en-US" b="0" baseline="0" dirty="0" smtClean="0"/>
              <a:t>Made </a:t>
            </a:r>
            <a:r>
              <a:rPr lang="en-US" b="0" baseline="0" dirty="0" smtClean="0"/>
              <a:t>perfect in Christ, if we suffer with Him—</a:t>
            </a:r>
            <a:r>
              <a:rPr lang="en-US" b="1" baseline="0" dirty="0" smtClean="0"/>
              <a:t>Rom.8:17-23</a:t>
            </a:r>
            <a:r>
              <a:rPr lang="en-US" b="0" baseline="0" dirty="0" smtClean="0"/>
              <a:t>.  </a:t>
            </a:r>
            <a:endParaRPr lang="en-US" b="0" baseline="0" dirty="0" smtClean="0"/>
          </a:p>
          <a:p>
            <a:pPr marL="457200" lvl="3" indent="-228600">
              <a:buFont typeface="Arial" pitchFamily="34" charset="0"/>
              <a:buChar char="•"/>
            </a:pPr>
            <a:r>
              <a:rPr lang="en-US" b="0" baseline="0" dirty="0" smtClean="0"/>
              <a:t>Christian’s </a:t>
            </a:r>
            <a:r>
              <a:rPr lang="en-US" b="0" baseline="0" dirty="0" smtClean="0"/>
              <a:t>life </a:t>
            </a:r>
            <a:r>
              <a:rPr lang="en-US" b="0" baseline="0" dirty="0" smtClean="0"/>
              <a:t>is not a </a:t>
            </a:r>
            <a:r>
              <a:rPr lang="en-US" b="0" baseline="0" dirty="0" smtClean="0"/>
              <a:t>walk in </a:t>
            </a:r>
            <a:r>
              <a:rPr lang="en-US" b="0" baseline="0" dirty="0" smtClean="0"/>
              <a:t>a rose </a:t>
            </a:r>
            <a:r>
              <a:rPr lang="en-US" b="0" baseline="0" dirty="0" smtClean="0"/>
              <a:t>garden. </a:t>
            </a:r>
            <a:endParaRPr lang="en-US" b="0" baseline="0" dirty="0" smtClean="0"/>
          </a:p>
          <a:p>
            <a:pPr marL="457200" lvl="3" indent="-228600">
              <a:buFont typeface="Arial" pitchFamily="34" charset="0"/>
              <a:buChar char="•"/>
            </a:pPr>
            <a:r>
              <a:rPr lang="en-US" b="0" baseline="0" dirty="0" smtClean="0"/>
              <a:t>A </a:t>
            </a:r>
            <a:r>
              <a:rPr lang="en-US" b="0" baseline="0" dirty="0" smtClean="0"/>
              <a:t>life of service, humility, </a:t>
            </a:r>
            <a:r>
              <a:rPr lang="en-US" b="0" baseline="0" dirty="0" smtClean="0"/>
              <a:t>toils, </a:t>
            </a:r>
            <a:r>
              <a:rPr lang="en-US" b="0" baseline="0" dirty="0" smtClean="0"/>
              <a:t>and hard choices. Death will be viewed as a rest from </a:t>
            </a:r>
            <a:r>
              <a:rPr lang="en-US" b="0" baseline="0" dirty="0" smtClean="0"/>
              <a:t>life’s labors </a:t>
            </a:r>
            <a:r>
              <a:rPr lang="en-US" b="0" baseline="0" dirty="0" smtClean="0"/>
              <a:t>and </a:t>
            </a:r>
            <a:r>
              <a:rPr lang="en-US" b="0" baseline="0" dirty="0" smtClean="0"/>
              <a:t>toils. </a:t>
            </a:r>
            <a:r>
              <a:rPr lang="en-US" b="1" baseline="0" dirty="0" smtClean="0"/>
              <a:t>Matt.10:34-36; Psa.116:15; Heb.4:9-11.</a:t>
            </a:r>
            <a:endParaRPr lang="en-US" dirty="0"/>
          </a:p>
        </p:txBody>
      </p:sp>
      <p:sp>
        <p:nvSpPr>
          <p:cNvPr id="4" name="Slide Number Placeholder 3"/>
          <p:cNvSpPr>
            <a:spLocks noGrp="1"/>
          </p:cNvSpPr>
          <p:nvPr>
            <p:ph type="sldNum" sz="quarter" idx="10"/>
          </p:nvPr>
        </p:nvSpPr>
        <p:spPr/>
        <p:txBody>
          <a:bodyPr/>
          <a:lstStyle/>
          <a:p>
            <a:fld id="{738FF935-3BF6-4244-AFB3-8914DDFAF6E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b="1" dirty="0" smtClean="0"/>
              <a:t>Warned That Trials Will </a:t>
            </a:r>
            <a:r>
              <a:rPr lang="en-US" b="1" dirty="0" smtClean="0"/>
              <a:t>Come</a:t>
            </a:r>
            <a:r>
              <a:rPr lang="en-US" dirty="0" smtClean="0"/>
              <a:t> </a:t>
            </a:r>
          </a:p>
          <a:p>
            <a:pPr marL="228600" indent="-228600">
              <a:buAutoNum type="arabicParenBoth"/>
            </a:pPr>
            <a:r>
              <a:rPr lang="en-US" b="1" dirty="0" smtClean="0"/>
              <a:t>1 </a:t>
            </a:r>
            <a:r>
              <a:rPr lang="en-US" b="1" dirty="0" smtClean="0"/>
              <a:t>Cor.10:13</a:t>
            </a:r>
            <a:r>
              <a:rPr lang="en-US" dirty="0" smtClean="0"/>
              <a:t>—temptation will come—so will the escape.  </a:t>
            </a:r>
            <a:endParaRPr lang="en-US" dirty="0" smtClean="0"/>
          </a:p>
          <a:p>
            <a:pPr marL="228600" indent="-228600">
              <a:buAutoNum type="arabicParenBoth"/>
            </a:pPr>
            <a:r>
              <a:rPr lang="en-US" dirty="0" smtClean="0"/>
              <a:t>Even </a:t>
            </a:r>
            <a:r>
              <a:rPr lang="en-US" dirty="0" smtClean="0"/>
              <a:t>the Lord was tempted while on</a:t>
            </a:r>
            <a:r>
              <a:rPr lang="en-US" baseline="0" dirty="0" smtClean="0"/>
              <a:t> earth—</a:t>
            </a:r>
            <a:r>
              <a:rPr lang="en-US" b="1" baseline="0" dirty="0" smtClean="0"/>
              <a:t>Matt.4:1-12</a:t>
            </a:r>
            <a:r>
              <a:rPr lang="en-US" baseline="0" dirty="0" smtClean="0"/>
              <a:t>. </a:t>
            </a:r>
            <a:endParaRPr lang="en-US" baseline="0" dirty="0" smtClean="0"/>
          </a:p>
          <a:p>
            <a:pPr marL="228600" indent="-228600">
              <a:buAutoNum type="arabicParenBoth"/>
            </a:pPr>
            <a:r>
              <a:rPr lang="en-US" baseline="0" dirty="0" smtClean="0"/>
              <a:t>Those who live </a:t>
            </a:r>
            <a:r>
              <a:rPr lang="en-US" baseline="0" dirty="0" smtClean="0"/>
              <a:t>godly will bring </a:t>
            </a:r>
            <a:r>
              <a:rPr lang="en-US" baseline="0" dirty="0" smtClean="0"/>
              <a:t>persecution—</a:t>
            </a:r>
            <a:r>
              <a:rPr lang="en-US" b="1" baseline="0" dirty="0" smtClean="0"/>
              <a:t>2</a:t>
            </a:r>
            <a:r>
              <a:rPr lang="en-US" baseline="0" dirty="0" smtClean="0"/>
              <a:t> </a:t>
            </a:r>
            <a:r>
              <a:rPr lang="en-US" b="1" baseline="0" dirty="0" smtClean="0"/>
              <a:t>Tim.3:11,12</a:t>
            </a:r>
            <a:r>
              <a:rPr lang="en-US" baseline="0" dirty="0" smtClean="0"/>
              <a:t> </a:t>
            </a:r>
            <a:endParaRPr lang="en-US" baseline="0" dirty="0" smtClean="0"/>
          </a:p>
          <a:p>
            <a:pPr marL="228600" indent="-228600">
              <a:buAutoNum type="arabicParenBoth"/>
            </a:pPr>
            <a:r>
              <a:rPr lang="en-US" b="1" baseline="0" dirty="0" smtClean="0"/>
              <a:t>Romans </a:t>
            </a:r>
            <a:r>
              <a:rPr lang="en-US" b="1" baseline="0" dirty="0" smtClean="0"/>
              <a:t>5:1-3</a:t>
            </a:r>
            <a:r>
              <a:rPr lang="en-US" baseline="0" dirty="0" smtClean="0"/>
              <a:t>—glory in tribulations. </a:t>
            </a:r>
            <a:endParaRPr lang="en-US" baseline="0" dirty="0" smtClean="0"/>
          </a:p>
          <a:p>
            <a:pPr marL="228600" indent="-228600">
              <a:buAutoNum type="arabicParenBoth"/>
            </a:pPr>
            <a:r>
              <a:rPr lang="en-US" b="1" baseline="0" dirty="0" smtClean="0"/>
              <a:t>1 Pet.1:6-9</a:t>
            </a:r>
            <a:r>
              <a:rPr lang="en-US" baseline="0" dirty="0" smtClean="0"/>
              <a:t>—trials refine </a:t>
            </a:r>
            <a:r>
              <a:rPr lang="en-US" baseline="0" dirty="0" smtClean="0"/>
              <a:t>our faith </a:t>
            </a:r>
            <a:r>
              <a:rPr lang="en-US" baseline="0" dirty="0" smtClean="0"/>
              <a:t>and make </a:t>
            </a:r>
            <a:r>
              <a:rPr lang="en-US" baseline="0" dirty="0" smtClean="0"/>
              <a:t>us </a:t>
            </a:r>
            <a:r>
              <a:rPr lang="en-US" baseline="0" dirty="0" smtClean="0"/>
              <a:t>stronger. </a:t>
            </a:r>
          </a:p>
          <a:p>
            <a:pPr marL="228600" indent="-228600">
              <a:buAutoNum type="arabicParenBoth"/>
            </a:pPr>
            <a:r>
              <a:rPr lang="en-US" baseline="0" dirty="0" smtClean="0"/>
              <a:t>Eternal </a:t>
            </a:r>
            <a:r>
              <a:rPr lang="en-US" baseline="0" dirty="0" smtClean="0"/>
              <a:t>Blessings are promised ONLY to those who ENDURE these trials!</a:t>
            </a:r>
            <a:endParaRPr lang="en-US" dirty="0" smtClean="0"/>
          </a:p>
        </p:txBody>
      </p:sp>
      <p:sp>
        <p:nvSpPr>
          <p:cNvPr id="47108" name="Slide Number Placeholder 3"/>
          <p:cNvSpPr>
            <a:spLocks noGrp="1"/>
          </p:cNvSpPr>
          <p:nvPr>
            <p:ph type="sldNum" sz="quarter" idx="5"/>
          </p:nvPr>
        </p:nvSpPr>
        <p:spPr>
          <a:noFill/>
        </p:spPr>
        <p:txBody>
          <a:bodyPr/>
          <a:lstStyle/>
          <a:p>
            <a:fld id="{4F49B9B7-1D9E-485F-A7E1-912533795592}"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b="1" dirty="0" smtClean="0"/>
              <a:t>Trials Strengthen and Perfect</a:t>
            </a:r>
            <a:r>
              <a:rPr lang="en-US" dirty="0" smtClean="0"/>
              <a:t>. </a:t>
            </a:r>
            <a:endParaRPr lang="en-US" dirty="0" smtClean="0"/>
          </a:p>
          <a:p>
            <a:pPr marL="228600" indent="-228600">
              <a:buAutoNum type="arabicParenBoth"/>
            </a:pPr>
            <a:r>
              <a:rPr lang="en-US" dirty="0" smtClean="0"/>
              <a:t>Trials make us </a:t>
            </a:r>
            <a:r>
              <a:rPr lang="en-US" dirty="0" smtClean="0"/>
              <a:t>inwardly</a:t>
            </a:r>
            <a:r>
              <a:rPr lang="en-US" baseline="0" dirty="0" smtClean="0"/>
              <a:t> </a:t>
            </a:r>
            <a:r>
              <a:rPr lang="en-US" baseline="0" dirty="0" smtClean="0"/>
              <a:t>stronger—</a:t>
            </a:r>
            <a:r>
              <a:rPr lang="en-US" b="1" baseline="0" dirty="0" smtClean="0"/>
              <a:t>Jam.1:2-4</a:t>
            </a:r>
            <a:r>
              <a:rPr lang="en-US" b="1" baseline="0" dirty="0" smtClean="0"/>
              <a:t>; 1 Pet.5:10; </a:t>
            </a:r>
            <a:r>
              <a:rPr lang="en-US" b="1" baseline="0" dirty="0" smtClean="0"/>
              <a:t>2 </a:t>
            </a:r>
            <a:r>
              <a:rPr lang="en-US" b="1" baseline="0" dirty="0" smtClean="0"/>
              <a:t>Cor.1:3-7</a:t>
            </a:r>
            <a:r>
              <a:rPr lang="en-US" baseline="0" dirty="0" smtClean="0"/>
              <a:t>. </a:t>
            </a:r>
            <a:endParaRPr lang="en-US" baseline="0" dirty="0" smtClean="0"/>
          </a:p>
          <a:p>
            <a:pPr marL="228600" indent="-228600">
              <a:buAutoNum type="arabicParenBoth"/>
            </a:pPr>
            <a:r>
              <a:rPr lang="en-US" baseline="0" dirty="0" smtClean="0"/>
              <a:t>Trials </a:t>
            </a:r>
            <a:r>
              <a:rPr lang="en-US" baseline="0" dirty="0" smtClean="0"/>
              <a:t>test our love and fear of God—</a:t>
            </a:r>
            <a:r>
              <a:rPr lang="en-US" b="1" baseline="0" dirty="0" smtClean="0"/>
              <a:t>Jno.14:15</a:t>
            </a:r>
            <a:r>
              <a:rPr lang="en-US" baseline="0" dirty="0" smtClean="0"/>
              <a:t>.  </a:t>
            </a:r>
            <a:endParaRPr lang="en-US" baseline="0" dirty="0" smtClean="0"/>
          </a:p>
          <a:p>
            <a:pPr marL="457200" lvl="1" indent="-228600">
              <a:buFont typeface="Arial" pitchFamily="34" charset="0"/>
              <a:buChar char="•"/>
            </a:pPr>
            <a:r>
              <a:rPr lang="en-US" baseline="0" dirty="0" smtClean="0"/>
              <a:t>God </a:t>
            </a:r>
            <a:r>
              <a:rPr lang="en-US" baseline="0" dirty="0" smtClean="0"/>
              <a:t>tested Abraham—</a:t>
            </a:r>
            <a:r>
              <a:rPr lang="en-US" b="1" baseline="0" dirty="0" smtClean="0"/>
              <a:t>Gen.22:1-18</a:t>
            </a:r>
            <a:r>
              <a:rPr lang="en-US" baseline="0" dirty="0" smtClean="0"/>
              <a:t>; </a:t>
            </a:r>
            <a:r>
              <a:rPr lang="en-US" b="1" baseline="0" dirty="0" smtClean="0"/>
              <a:t>Heb.11:17-19</a:t>
            </a:r>
            <a:r>
              <a:rPr lang="en-US" baseline="0" dirty="0" smtClean="0"/>
              <a:t>. </a:t>
            </a:r>
            <a:endParaRPr lang="en-US" baseline="0" dirty="0" smtClean="0"/>
          </a:p>
          <a:p>
            <a:pPr marL="0" lvl="0" indent="-228600">
              <a:buFont typeface="Arial" pitchFamily="34" charset="0"/>
              <a:buNone/>
            </a:pPr>
            <a:r>
              <a:rPr lang="en-US" baseline="0" dirty="0" smtClean="0"/>
              <a:t>(</a:t>
            </a:r>
            <a:r>
              <a:rPr lang="en-US" baseline="0" dirty="0" smtClean="0"/>
              <a:t>3) Trials of old age and failing health will </a:t>
            </a:r>
            <a:r>
              <a:rPr lang="en-US" baseline="0" dirty="0" smtClean="0"/>
              <a:t>come. </a:t>
            </a:r>
            <a:r>
              <a:rPr lang="en-US" baseline="0" dirty="0" smtClean="0"/>
              <a:t>(</a:t>
            </a:r>
            <a:r>
              <a:rPr lang="en-US" b="1" baseline="0" dirty="0" smtClean="0"/>
              <a:t>2 Cor.4:16-18</a:t>
            </a:r>
            <a:r>
              <a:rPr lang="en-US" baseline="0" dirty="0" smtClean="0"/>
              <a:t>).</a:t>
            </a:r>
            <a:endParaRPr lang="en-US" dirty="0" smtClean="0"/>
          </a:p>
        </p:txBody>
      </p:sp>
      <p:sp>
        <p:nvSpPr>
          <p:cNvPr id="48132" name="Slide Number Placeholder 3"/>
          <p:cNvSpPr>
            <a:spLocks noGrp="1"/>
          </p:cNvSpPr>
          <p:nvPr>
            <p:ph type="sldNum" sz="quarter" idx="5"/>
          </p:nvPr>
        </p:nvSpPr>
        <p:spPr>
          <a:noFill/>
        </p:spPr>
        <p:txBody>
          <a:bodyPr/>
          <a:lstStyle/>
          <a:p>
            <a:fld id="{29EC7AC3-FEB8-4621-BF51-CD501774410D}"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b="1" dirty="0" smtClean="0"/>
              <a:t>Because of Trials of Aging</a:t>
            </a:r>
            <a:r>
              <a:rPr lang="en-US" dirty="0" smtClean="0"/>
              <a:t>—Solomon’s allegorical description of aging—</a:t>
            </a:r>
            <a:r>
              <a:rPr lang="en-US" b="1" dirty="0" smtClean="0"/>
              <a:t>Eccl.12:3-7</a:t>
            </a:r>
            <a:r>
              <a:rPr lang="en-US" dirty="0" smtClean="0"/>
              <a:t>. MAN DOES NOT WASTE TIME…TIME </a:t>
            </a:r>
            <a:r>
              <a:rPr lang="en-US" dirty="0" smtClean="0"/>
              <a:t>WASTES </a:t>
            </a:r>
            <a:r>
              <a:rPr lang="en-US" dirty="0" smtClean="0"/>
              <a:t>MAN!</a:t>
            </a:r>
          </a:p>
        </p:txBody>
      </p:sp>
      <p:sp>
        <p:nvSpPr>
          <p:cNvPr id="49156" name="Slide Number Placeholder 3"/>
          <p:cNvSpPr>
            <a:spLocks noGrp="1"/>
          </p:cNvSpPr>
          <p:nvPr>
            <p:ph type="sldNum" sz="quarter" idx="5"/>
          </p:nvPr>
        </p:nvSpPr>
        <p:spPr>
          <a:noFill/>
        </p:spPr>
        <p:txBody>
          <a:bodyPr/>
          <a:lstStyle/>
          <a:p>
            <a:fld id="{F6C78A1A-77E9-4F69-9F1B-EDDAB703A5A4}"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b="1" dirty="0" smtClean="0"/>
              <a:t>Because of Time and Chance</a:t>
            </a:r>
            <a:r>
              <a:rPr lang="en-US" dirty="0" smtClean="0"/>
              <a:t>!</a:t>
            </a:r>
            <a:r>
              <a:rPr lang="en-US" baseline="0" dirty="0" smtClean="0"/>
              <a:t> </a:t>
            </a:r>
            <a:endParaRPr lang="en-US" baseline="0" dirty="0" smtClean="0"/>
          </a:p>
          <a:p>
            <a:pPr marL="228600" indent="-228600">
              <a:buAutoNum type="arabicParenBoth"/>
            </a:pPr>
            <a:r>
              <a:rPr lang="en-US" baseline="0" dirty="0" smtClean="0"/>
              <a:t>Wrong </a:t>
            </a:r>
            <a:r>
              <a:rPr lang="en-US" baseline="0" dirty="0" smtClean="0"/>
              <a:t>place at the wrong </a:t>
            </a:r>
            <a:r>
              <a:rPr lang="en-US" baseline="0" dirty="0" smtClean="0"/>
              <a:t>time. </a:t>
            </a:r>
            <a:r>
              <a:rPr lang="en-US" b="1" baseline="0" dirty="0" smtClean="0"/>
              <a:t>Eccl.9:1-3,11,12</a:t>
            </a:r>
            <a:r>
              <a:rPr lang="en-US" baseline="0" dirty="0" smtClean="0"/>
              <a:t>. </a:t>
            </a:r>
            <a:endParaRPr lang="en-US" baseline="0" dirty="0" smtClean="0"/>
          </a:p>
          <a:p>
            <a:pPr marL="457200" lvl="1" indent="-228600">
              <a:buFont typeface="Arial" pitchFamily="34" charset="0"/>
              <a:buChar char="•"/>
            </a:pPr>
            <a:r>
              <a:rPr lang="en-US" baseline="0" dirty="0" smtClean="0"/>
              <a:t>Tower </a:t>
            </a:r>
            <a:r>
              <a:rPr lang="en-US" baseline="0" dirty="0" smtClean="0"/>
              <a:t>of Siloam fell—Lk.13:4. </a:t>
            </a:r>
            <a:endParaRPr lang="en-US" baseline="0" dirty="0" smtClean="0"/>
          </a:p>
          <a:p>
            <a:pPr marL="457200" lvl="1" indent="-228600">
              <a:buFont typeface="Arial" pitchFamily="34" charset="0"/>
              <a:buChar char="•"/>
            </a:pPr>
            <a:r>
              <a:rPr lang="en-US" baseline="0" dirty="0" smtClean="0"/>
              <a:t>9-11 terrorist </a:t>
            </a:r>
            <a:r>
              <a:rPr lang="en-US" baseline="0" dirty="0" smtClean="0"/>
              <a:t>attacks. </a:t>
            </a:r>
            <a:endParaRPr lang="en-US" baseline="0" dirty="0" smtClean="0"/>
          </a:p>
          <a:p>
            <a:pPr marL="457200" lvl="1" indent="-228600">
              <a:spcAft>
                <a:spcPts val="1200"/>
              </a:spcAft>
              <a:buFont typeface="Arial" pitchFamily="34" charset="0"/>
              <a:buChar char="•"/>
            </a:pPr>
            <a:r>
              <a:rPr lang="en-US" baseline="0" dirty="0" smtClean="0"/>
              <a:t>Accidents</a:t>
            </a:r>
            <a:r>
              <a:rPr lang="en-US" baseline="0" dirty="0" smtClean="0"/>
              <a:t>, injuries, death—all matters of chance (mostly). </a:t>
            </a:r>
            <a:endParaRPr lang="en-US" baseline="0" dirty="0" smtClean="0"/>
          </a:p>
          <a:p>
            <a:pPr marL="0" lvl="0" indent="-228600">
              <a:buFont typeface="Arial" pitchFamily="34" charset="0"/>
              <a:buNone/>
            </a:pPr>
            <a:r>
              <a:rPr lang="en-US" baseline="0" dirty="0" smtClean="0"/>
              <a:t>(</a:t>
            </a:r>
            <a:r>
              <a:rPr lang="en-US" baseline="0" dirty="0" smtClean="0"/>
              <a:t>2) Calamities and blessings happen to </a:t>
            </a:r>
            <a:r>
              <a:rPr lang="en-US" baseline="0" dirty="0" smtClean="0"/>
              <a:t>all. </a:t>
            </a:r>
            <a:r>
              <a:rPr lang="en-US" b="1" baseline="0" dirty="0" smtClean="0"/>
              <a:t>Matt.5:45; Eccl.3:1-8</a:t>
            </a:r>
            <a:r>
              <a:rPr lang="en-US" baseline="0" dirty="0" smtClean="0"/>
              <a:t>—time </a:t>
            </a:r>
            <a:r>
              <a:rPr lang="en-US" baseline="0" dirty="0" smtClean="0"/>
              <a:t>does </a:t>
            </a:r>
            <a:r>
              <a:rPr lang="en-US" baseline="0" dirty="0" smtClean="0"/>
              <a:t>everything under the </a:t>
            </a:r>
            <a:r>
              <a:rPr lang="en-US" baseline="0" dirty="0" smtClean="0"/>
              <a:t>sun,</a:t>
            </a:r>
            <a:endParaRPr lang="en-US" dirty="0" smtClean="0"/>
          </a:p>
        </p:txBody>
      </p:sp>
      <p:sp>
        <p:nvSpPr>
          <p:cNvPr id="50180" name="Slide Number Placeholder 3"/>
          <p:cNvSpPr>
            <a:spLocks noGrp="1"/>
          </p:cNvSpPr>
          <p:nvPr>
            <p:ph type="sldNum" sz="quarter" idx="5"/>
          </p:nvPr>
        </p:nvSpPr>
        <p:spPr>
          <a:noFill/>
        </p:spPr>
        <p:txBody>
          <a:bodyPr/>
          <a:lstStyle/>
          <a:p>
            <a:fld id="{C6B0EDE7-2535-47C5-B2B4-A6128A1352CB}"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Text of </a:t>
            </a:r>
            <a:r>
              <a:rPr lang="en-US" b="1" dirty="0" smtClean="0"/>
              <a:t>Psa.73:1-8</a:t>
            </a:r>
            <a:r>
              <a:rPr lang="en-US" dirty="0" smtClean="0"/>
              <a:t>…</a:t>
            </a:r>
            <a:endParaRPr lang="en-US" dirty="0"/>
          </a:p>
        </p:txBody>
      </p:sp>
      <p:sp>
        <p:nvSpPr>
          <p:cNvPr id="4" name="Slide Number Placeholder 3"/>
          <p:cNvSpPr>
            <a:spLocks noGrp="1"/>
          </p:cNvSpPr>
          <p:nvPr>
            <p:ph type="sldNum" sz="quarter" idx="10"/>
          </p:nvPr>
        </p:nvSpPr>
        <p:spPr/>
        <p:txBody>
          <a:bodyPr/>
          <a:lstStyle/>
          <a:p>
            <a:fld id="{738FF935-3BF6-4244-AFB3-8914DDFAF6E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b="1" dirty="0" smtClean="0"/>
              <a:t>Because That’s Life</a:t>
            </a:r>
            <a:r>
              <a:rPr lang="en-US" dirty="0" smtClean="0"/>
              <a:t>!</a:t>
            </a:r>
            <a:r>
              <a:rPr lang="en-US" baseline="0" dirty="0" smtClean="0"/>
              <a:t> </a:t>
            </a:r>
            <a:endParaRPr lang="en-US" baseline="0" dirty="0" smtClean="0"/>
          </a:p>
          <a:p>
            <a:pPr marL="228600" indent="-228600">
              <a:buAutoNum type="arabicParenBoth"/>
            </a:pPr>
            <a:r>
              <a:rPr lang="en-US" baseline="0" dirty="0" smtClean="0"/>
              <a:t>Life </a:t>
            </a:r>
            <a:r>
              <a:rPr lang="en-US" baseline="0" dirty="0" smtClean="0"/>
              <a:t>is fleeting and troublesome. </a:t>
            </a:r>
            <a:r>
              <a:rPr lang="en-US" b="1" baseline="0" dirty="0" smtClean="0"/>
              <a:t>Job </a:t>
            </a:r>
            <a:r>
              <a:rPr lang="en-US" b="1" baseline="0" dirty="0" smtClean="0"/>
              <a:t>14:1,2</a:t>
            </a:r>
            <a:r>
              <a:rPr lang="en-US" baseline="0" dirty="0" smtClean="0"/>
              <a:t> </a:t>
            </a:r>
          </a:p>
          <a:p>
            <a:pPr marL="228600" indent="-228600">
              <a:buAutoNum type="arabicParenBoth"/>
            </a:pPr>
            <a:r>
              <a:rPr lang="en-US" baseline="0" dirty="0" smtClean="0"/>
              <a:t>Life </a:t>
            </a:r>
            <a:r>
              <a:rPr lang="en-US" baseline="0" dirty="0" smtClean="0"/>
              <a:t>is a </a:t>
            </a:r>
            <a:r>
              <a:rPr lang="en-US" baseline="0" dirty="0" smtClean="0"/>
              <a:t>vapor, </a:t>
            </a:r>
            <a:r>
              <a:rPr lang="en-US" baseline="0" dirty="0" smtClean="0"/>
              <a:t>with a sure and swift end and no guarantee of </a:t>
            </a:r>
            <a:r>
              <a:rPr lang="en-US" baseline="0" dirty="0" smtClean="0"/>
              <a:t>tomorrow. </a:t>
            </a:r>
            <a:r>
              <a:rPr lang="en-US" b="1" baseline="0" dirty="0" smtClean="0"/>
              <a:t>Jam.4:14,15</a:t>
            </a:r>
            <a:endParaRPr lang="en-US" dirty="0" smtClean="0"/>
          </a:p>
        </p:txBody>
      </p:sp>
      <p:sp>
        <p:nvSpPr>
          <p:cNvPr id="50180" name="Slide Number Placeholder 3"/>
          <p:cNvSpPr>
            <a:spLocks noGrp="1"/>
          </p:cNvSpPr>
          <p:nvPr>
            <p:ph type="sldNum" sz="quarter" idx="5"/>
          </p:nvPr>
        </p:nvSpPr>
        <p:spPr>
          <a:noFill/>
        </p:spPr>
        <p:txBody>
          <a:bodyPr/>
          <a:lstStyle/>
          <a:p>
            <a:fld id="{C6B0EDE7-2535-47C5-B2B4-A6128A1352CB}"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b="1" dirty="0" smtClean="0"/>
              <a:t>Because I Don’t </a:t>
            </a:r>
            <a:r>
              <a:rPr lang="en-US" b="1" dirty="0" smtClean="0"/>
              <a:t>Know. </a:t>
            </a:r>
          </a:p>
          <a:p>
            <a:pPr marL="228600" indent="-228600">
              <a:buAutoNum type="arabicParenBoth"/>
            </a:pPr>
            <a:r>
              <a:rPr lang="en-US" baseline="0" dirty="0" smtClean="0"/>
              <a:t>There’s no </a:t>
            </a:r>
            <a:r>
              <a:rPr lang="en-US" baseline="0" dirty="0" smtClean="0"/>
              <a:t>logical explanation for some things that happen</a:t>
            </a:r>
            <a:r>
              <a:rPr lang="en-US" baseline="0" dirty="0" smtClean="0"/>
              <a:t>.</a:t>
            </a:r>
          </a:p>
          <a:p>
            <a:pPr marL="457200" lvl="1" indent="-228600">
              <a:buFont typeface="Arial" pitchFamily="34" charset="0"/>
              <a:buChar char="•"/>
            </a:pPr>
            <a:r>
              <a:rPr lang="en-US" baseline="0" dirty="0" smtClean="0"/>
              <a:t>Only </a:t>
            </a:r>
            <a:r>
              <a:rPr lang="en-US" baseline="0" dirty="0" smtClean="0"/>
              <a:t>God knows. (</a:t>
            </a:r>
            <a:r>
              <a:rPr lang="en-US" b="1" baseline="0" dirty="0" smtClean="0"/>
              <a:t>Deut.29:29</a:t>
            </a:r>
            <a:r>
              <a:rPr lang="en-US" baseline="0" dirty="0" smtClean="0"/>
              <a:t>) </a:t>
            </a:r>
            <a:endParaRPr lang="en-US" baseline="0" dirty="0" smtClean="0"/>
          </a:p>
          <a:p>
            <a:pPr marL="457200" lvl="1" indent="-228600">
              <a:buFont typeface="Arial" pitchFamily="34" charset="0"/>
              <a:buChar char="•"/>
            </a:pPr>
            <a:r>
              <a:rPr lang="en-US" baseline="0" dirty="0" smtClean="0"/>
              <a:t>We must </a:t>
            </a:r>
            <a:r>
              <a:rPr lang="en-US" baseline="0" dirty="0" smtClean="0"/>
              <a:t>leave it in </a:t>
            </a:r>
            <a:r>
              <a:rPr lang="en-US" baseline="0" dirty="0" smtClean="0"/>
              <a:t>His hands. </a:t>
            </a:r>
          </a:p>
          <a:p>
            <a:pPr marL="0" lvl="0" indent="-228600">
              <a:buFont typeface="+mj-lt"/>
              <a:buAutoNum type="arabicParenBoth"/>
            </a:pPr>
            <a:r>
              <a:rPr lang="en-US" baseline="0" dirty="0" smtClean="0"/>
              <a:t>We must </a:t>
            </a:r>
            <a:r>
              <a:rPr lang="en-US" baseline="0" dirty="0" smtClean="0"/>
              <a:t>learn and accept the </a:t>
            </a:r>
            <a:r>
              <a:rPr lang="en-US" baseline="0" dirty="0" smtClean="0"/>
              <a:t>truth--we </a:t>
            </a:r>
            <a:r>
              <a:rPr lang="en-US" baseline="0" dirty="0" smtClean="0"/>
              <a:t>do not have </a:t>
            </a:r>
            <a:r>
              <a:rPr lang="en-US" baseline="0" dirty="0" smtClean="0"/>
              <a:t>answers </a:t>
            </a:r>
            <a:r>
              <a:rPr lang="en-US" baseline="0" dirty="0" smtClean="0"/>
              <a:t>for </a:t>
            </a:r>
            <a:r>
              <a:rPr lang="en-US" baseline="0" dirty="0" smtClean="0"/>
              <a:t>everything that happens </a:t>
            </a:r>
            <a:r>
              <a:rPr lang="en-US" baseline="0" dirty="0" smtClean="0"/>
              <a:t>in this life. </a:t>
            </a:r>
            <a:r>
              <a:rPr lang="en-US" b="1" baseline="0" dirty="0" smtClean="0"/>
              <a:t>Eccl.12:13,14</a:t>
            </a:r>
            <a:r>
              <a:rPr lang="en-US" baseline="0" dirty="0" smtClean="0"/>
              <a:t>—Let God be </a:t>
            </a:r>
            <a:r>
              <a:rPr lang="en-US" baseline="0" dirty="0" smtClean="0"/>
              <a:t>God, </a:t>
            </a:r>
            <a:r>
              <a:rPr lang="en-US" baseline="0" dirty="0" smtClean="0"/>
              <a:t>and we must do what we can and leave the rest alone.</a:t>
            </a:r>
            <a:endParaRPr lang="en-US" dirty="0" smtClean="0"/>
          </a:p>
        </p:txBody>
      </p:sp>
      <p:sp>
        <p:nvSpPr>
          <p:cNvPr id="50180" name="Slide Number Placeholder 3"/>
          <p:cNvSpPr>
            <a:spLocks noGrp="1"/>
          </p:cNvSpPr>
          <p:nvPr>
            <p:ph type="sldNum" sz="quarter" idx="5"/>
          </p:nvPr>
        </p:nvSpPr>
        <p:spPr>
          <a:noFill/>
        </p:spPr>
        <p:txBody>
          <a:bodyPr/>
          <a:lstStyle/>
          <a:p>
            <a:fld id="{C6B0EDE7-2535-47C5-B2B4-A6128A1352CB}"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b="1" dirty="0" smtClean="0"/>
              <a:t>The Most Important Question</a:t>
            </a:r>
            <a:r>
              <a:rPr lang="en-US" dirty="0" smtClean="0"/>
              <a:t>…(1) Is not “</a:t>
            </a:r>
            <a:r>
              <a:rPr lang="en-US" b="1" u="sng" dirty="0" smtClean="0"/>
              <a:t>WHY</a:t>
            </a:r>
            <a:r>
              <a:rPr lang="en-US" dirty="0" smtClean="0"/>
              <a:t> do bad things happen?” Here the question</a:t>
            </a:r>
            <a:r>
              <a:rPr lang="en-US" baseline="0" dirty="0" smtClean="0"/>
              <a:t> that needs to be asked—</a:t>
            </a:r>
            <a:r>
              <a:rPr lang="en-US" b="1" baseline="0" dirty="0" smtClean="0"/>
              <a:t>HOW WILL WE RESPOND </a:t>
            </a:r>
            <a:r>
              <a:rPr lang="en-US" b="1" baseline="0" dirty="0" smtClean="0"/>
              <a:t>WHEN </a:t>
            </a:r>
            <a:r>
              <a:rPr lang="en-US" b="1" baseline="0" dirty="0" smtClean="0"/>
              <a:t>THEY DO HAPPEN</a:t>
            </a:r>
            <a:r>
              <a:rPr lang="en-US" baseline="0" dirty="0" smtClean="0"/>
              <a:t>????</a:t>
            </a:r>
            <a:endParaRPr lang="en-US" dirty="0" smtClean="0"/>
          </a:p>
        </p:txBody>
      </p:sp>
      <p:sp>
        <p:nvSpPr>
          <p:cNvPr id="53252" name="Slide Number Placeholder 3"/>
          <p:cNvSpPr>
            <a:spLocks noGrp="1"/>
          </p:cNvSpPr>
          <p:nvPr>
            <p:ph type="sldNum" sz="quarter" idx="5"/>
          </p:nvPr>
        </p:nvSpPr>
        <p:spPr>
          <a:noFill/>
        </p:spPr>
        <p:txBody>
          <a:bodyPr/>
          <a:lstStyle/>
          <a:p>
            <a:fld id="{035E5957-33A4-4BF7-9F2D-B9D3F89CCF6A}"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What We Must </a:t>
            </a:r>
            <a:r>
              <a:rPr lang="en-US" b="1" u="sng" dirty="0" smtClean="0"/>
              <a:t>NOT</a:t>
            </a:r>
            <a:r>
              <a:rPr lang="en-US" b="1" dirty="0" smtClean="0"/>
              <a:t> </a:t>
            </a:r>
            <a:r>
              <a:rPr lang="en-US" b="1" dirty="0" smtClean="0"/>
              <a:t>Do</a:t>
            </a:r>
            <a:r>
              <a:rPr lang="en-US" dirty="0" smtClean="0"/>
              <a:t> </a:t>
            </a:r>
          </a:p>
          <a:p>
            <a:pPr marL="228600" indent="-228600">
              <a:buAutoNum type="arabicParenBoth"/>
            </a:pPr>
            <a:r>
              <a:rPr lang="en-US" dirty="0" smtClean="0"/>
              <a:t>We </a:t>
            </a:r>
            <a:r>
              <a:rPr lang="en-US" dirty="0" smtClean="0"/>
              <a:t>must not </a:t>
            </a:r>
            <a:r>
              <a:rPr lang="en-US" b="1" u="sng" dirty="0" smtClean="0"/>
              <a:t>ENVY</a:t>
            </a:r>
            <a:r>
              <a:rPr lang="en-US" dirty="0" smtClean="0"/>
              <a:t> the wicked. </a:t>
            </a:r>
            <a:endParaRPr lang="en-US" dirty="0" smtClean="0"/>
          </a:p>
          <a:p>
            <a:pPr marL="457200" lvl="1" indent="-228600">
              <a:buFont typeface="Arial" pitchFamily="34" charset="0"/>
              <a:buChar char="•"/>
            </a:pPr>
            <a:r>
              <a:rPr lang="en-US" dirty="0" smtClean="0"/>
              <a:t>Their </a:t>
            </a:r>
            <a:r>
              <a:rPr lang="en-US" dirty="0" smtClean="0"/>
              <a:t>end is everlasting eternal separation from God! (</a:t>
            </a:r>
            <a:r>
              <a:rPr lang="en-US" b="1" dirty="0" smtClean="0"/>
              <a:t>Psa.73:15-20</a:t>
            </a:r>
            <a:r>
              <a:rPr lang="en-US" dirty="0" smtClean="0"/>
              <a:t>) </a:t>
            </a:r>
            <a:endParaRPr lang="en-US" dirty="0" smtClean="0"/>
          </a:p>
          <a:p>
            <a:pPr marL="0" lvl="0" indent="-228600">
              <a:buFont typeface="Arial" pitchFamily="34" charset="0"/>
              <a:buNone/>
            </a:pPr>
            <a:r>
              <a:rPr lang="en-US" dirty="0" smtClean="0"/>
              <a:t>(</a:t>
            </a:r>
            <a:r>
              <a:rPr lang="en-US" dirty="0" smtClean="0"/>
              <a:t>2) We must not </a:t>
            </a:r>
            <a:r>
              <a:rPr lang="en-US" b="1" u="sng" dirty="0" smtClean="0"/>
              <a:t>BLAME</a:t>
            </a:r>
            <a:r>
              <a:rPr lang="en-US" dirty="0" smtClean="0"/>
              <a:t> God. </a:t>
            </a:r>
            <a:endParaRPr lang="en-US" dirty="0" smtClean="0"/>
          </a:p>
          <a:p>
            <a:pPr marL="457200" lvl="0" indent="-228600">
              <a:buFont typeface="Arial" pitchFamily="34" charset="0"/>
              <a:buChar char="•"/>
            </a:pPr>
            <a:r>
              <a:rPr lang="en-US" dirty="0" smtClean="0"/>
              <a:t>Remember Job (</a:t>
            </a:r>
            <a:r>
              <a:rPr lang="en-US" b="1" dirty="0" smtClean="0"/>
              <a:t>Job 1:22)</a:t>
            </a:r>
            <a:r>
              <a:rPr lang="en-US" dirty="0" smtClean="0"/>
              <a:t>. </a:t>
            </a:r>
            <a:r>
              <a:rPr lang="en-US" dirty="0" smtClean="0"/>
              <a:t>We might not </a:t>
            </a:r>
            <a:r>
              <a:rPr lang="en-US" dirty="0" smtClean="0"/>
              <a:t>understand, </a:t>
            </a:r>
            <a:r>
              <a:rPr lang="en-US" dirty="0" smtClean="0"/>
              <a:t>but God is the last person </a:t>
            </a:r>
            <a:r>
              <a:rPr lang="en-US" dirty="0" smtClean="0"/>
              <a:t>at whom we should point</a:t>
            </a:r>
            <a:r>
              <a:rPr lang="en-US" baseline="0" dirty="0" smtClean="0"/>
              <a:t> a finger </a:t>
            </a:r>
            <a:r>
              <a:rPr lang="en-US" baseline="0" dirty="0" smtClean="0"/>
              <a:t>of </a:t>
            </a:r>
            <a:r>
              <a:rPr lang="en-US" baseline="0" dirty="0" smtClean="0"/>
              <a:t>blame. </a:t>
            </a:r>
          </a:p>
          <a:p>
            <a:pPr marL="0" lvl="0" indent="-228600">
              <a:buFont typeface="Arial" pitchFamily="34" charset="0"/>
              <a:buNone/>
            </a:pPr>
            <a:r>
              <a:rPr lang="en-US" baseline="0" dirty="0" smtClean="0"/>
              <a:t>(</a:t>
            </a:r>
            <a:r>
              <a:rPr lang="en-US" baseline="0" dirty="0" smtClean="0"/>
              <a:t>3) We must not </a:t>
            </a:r>
            <a:r>
              <a:rPr lang="en-US" b="1" u="sng" baseline="0" dirty="0" smtClean="0"/>
              <a:t>DEPART</a:t>
            </a:r>
            <a:r>
              <a:rPr lang="en-US" baseline="0" dirty="0" smtClean="0"/>
              <a:t> from God. (</a:t>
            </a:r>
            <a:r>
              <a:rPr lang="en-US" b="1" baseline="0" dirty="0" smtClean="0"/>
              <a:t>Heb.3:12,13</a:t>
            </a:r>
            <a:r>
              <a:rPr lang="en-US" baseline="0" dirty="0" smtClean="0"/>
              <a:t>) Why should </a:t>
            </a:r>
            <a:r>
              <a:rPr lang="en-US" baseline="0" dirty="0" smtClean="0"/>
              <a:t>we turn </a:t>
            </a:r>
            <a:r>
              <a:rPr lang="en-US" baseline="0" dirty="0" smtClean="0"/>
              <a:t>away from Him who can help like </a:t>
            </a:r>
            <a:r>
              <a:rPr lang="en-US" baseline="0" dirty="0" smtClean="0"/>
              <a:t>no </a:t>
            </a:r>
            <a:r>
              <a:rPr lang="en-US" baseline="0" dirty="0" smtClean="0"/>
              <a:t>other?</a:t>
            </a:r>
            <a:endParaRPr lang="en-US" dirty="0"/>
          </a:p>
        </p:txBody>
      </p:sp>
      <p:sp>
        <p:nvSpPr>
          <p:cNvPr id="4" name="Slide Number Placeholder 3"/>
          <p:cNvSpPr>
            <a:spLocks noGrp="1"/>
          </p:cNvSpPr>
          <p:nvPr>
            <p:ph type="sldNum" sz="quarter" idx="10"/>
          </p:nvPr>
        </p:nvSpPr>
        <p:spPr/>
        <p:txBody>
          <a:bodyPr/>
          <a:lstStyle/>
          <a:p>
            <a:fld id="{738FF935-3BF6-4244-AFB3-8914DDFAF6E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dirty="0" smtClean="0"/>
              <a:t>Gospel Preacher—Quote</a:t>
            </a:r>
            <a:r>
              <a:rPr lang="en-US" baseline="0" dirty="0" smtClean="0"/>
              <a:t> from Lewis Willis…</a:t>
            </a:r>
            <a:endParaRPr lang="en-US" dirty="0" smtClean="0"/>
          </a:p>
        </p:txBody>
      </p:sp>
      <p:sp>
        <p:nvSpPr>
          <p:cNvPr id="55300" name="Slide Number Placeholder 3"/>
          <p:cNvSpPr>
            <a:spLocks noGrp="1"/>
          </p:cNvSpPr>
          <p:nvPr>
            <p:ph type="sldNum" sz="quarter" idx="5"/>
          </p:nvPr>
        </p:nvSpPr>
        <p:spPr>
          <a:noFill/>
        </p:spPr>
        <p:txBody>
          <a:bodyPr/>
          <a:lstStyle/>
          <a:p>
            <a:fld id="{1F0C7FDF-08E4-4071-BF6E-43CA89BBD88C}"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What We Must </a:t>
            </a:r>
            <a:r>
              <a:rPr lang="en-US" b="1" dirty="0" smtClean="0"/>
              <a:t>Do</a:t>
            </a:r>
            <a:r>
              <a:rPr lang="en-US" dirty="0" smtClean="0"/>
              <a:t> </a:t>
            </a:r>
          </a:p>
          <a:p>
            <a:pPr marL="228600" indent="-228600">
              <a:buAutoNum type="arabicParenBoth"/>
            </a:pPr>
            <a:r>
              <a:rPr lang="en-US" dirty="0" smtClean="0"/>
              <a:t>Count </a:t>
            </a:r>
            <a:r>
              <a:rPr lang="en-US" dirty="0" smtClean="0"/>
              <a:t>your blessings. </a:t>
            </a:r>
            <a:endParaRPr lang="en-US" dirty="0" smtClean="0"/>
          </a:p>
          <a:p>
            <a:pPr marL="457200" lvl="1" indent="-228600">
              <a:buFont typeface="Arial" pitchFamily="34" charset="0"/>
              <a:buChar char="•"/>
            </a:pPr>
            <a:r>
              <a:rPr lang="en-US" dirty="0" smtClean="0"/>
              <a:t>(</a:t>
            </a:r>
            <a:r>
              <a:rPr lang="en-US" dirty="0" smtClean="0"/>
              <a:t>a) Take </a:t>
            </a:r>
            <a:r>
              <a:rPr lang="en-US" dirty="0" smtClean="0"/>
              <a:t>an inventory of </a:t>
            </a:r>
            <a:r>
              <a:rPr lang="en-US" dirty="0" smtClean="0"/>
              <a:t>physical and spiritual </a:t>
            </a:r>
            <a:r>
              <a:rPr lang="en-US" dirty="0" smtClean="0"/>
              <a:t>blessings </a:t>
            </a:r>
            <a:r>
              <a:rPr lang="en-US" dirty="0" smtClean="0"/>
              <a:t>in your </a:t>
            </a:r>
            <a:r>
              <a:rPr lang="en-US" dirty="0" smtClean="0"/>
              <a:t>life.  </a:t>
            </a:r>
          </a:p>
          <a:p>
            <a:pPr marL="0" lvl="0" indent="-228600">
              <a:buFont typeface="+mj-lt"/>
              <a:buAutoNum type="arabicParenBoth"/>
            </a:pPr>
            <a:r>
              <a:rPr lang="en-US" dirty="0" smtClean="0"/>
              <a:t>Remember</a:t>
            </a:r>
            <a:r>
              <a:rPr lang="en-US" baseline="0" dirty="0" smtClean="0"/>
              <a:t> </a:t>
            </a:r>
            <a:r>
              <a:rPr lang="en-US" baseline="0" dirty="0" smtClean="0"/>
              <a:t>others who are </a:t>
            </a:r>
            <a:r>
              <a:rPr lang="en-US" baseline="0" dirty="0" smtClean="0"/>
              <a:t>suffering. </a:t>
            </a:r>
            <a:r>
              <a:rPr lang="en-US" baseline="0" dirty="0" smtClean="0"/>
              <a:t>You’re not the only </a:t>
            </a:r>
            <a:r>
              <a:rPr lang="en-US" baseline="0" dirty="0" smtClean="0"/>
              <a:t>one. </a:t>
            </a:r>
            <a:r>
              <a:rPr lang="en-US" baseline="0" dirty="0" smtClean="0"/>
              <a:t>(</a:t>
            </a:r>
            <a:r>
              <a:rPr lang="en-US" b="1" baseline="0" dirty="0" smtClean="0"/>
              <a:t>1 Pet.5:9; Phil.2:3,4</a:t>
            </a:r>
            <a:r>
              <a:rPr lang="en-US" baseline="0" dirty="0" smtClean="0"/>
              <a:t>)  (3) Make the most </a:t>
            </a:r>
            <a:r>
              <a:rPr lang="en-US" baseline="0" dirty="0" smtClean="0"/>
              <a:t>of </a:t>
            </a:r>
            <a:r>
              <a:rPr lang="en-US" baseline="0" dirty="0" smtClean="0"/>
              <a:t>each day. (</a:t>
            </a:r>
            <a:r>
              <a:rPr lang="en-US" b="1" baseline="0" dirty="0" smtClean="0"/>
              <a:t>Eccl.8:15</a:t>
            </a:r>
            <a:r>
              <a:rPr lang="en-US" baseline="0" dirty="0" smtClean="0"/>
              <a:t>) No one knows what the future </a:t>
            </a:r>
            <a:r>
              <a:rPr lang="en-US" baseline="0" dirty="0" smtClean="0"/>
              <a:t>holds.</a:t>
            </a:r>
            <a:endParaRPr lang="en-US" dirty="0"/>
          </a:p>
        </p:txBody>
      </p:sp>
      <p:sp>
        <p:nvSpPr>
          <p:cNvPr id="4" name="Slide Number Placeholder 3"/>
          <p:cNvSpPr>
            <a:spLocks noGrp="1"/>
          </p:cNvSpPr>
          <p:nvPr>
            <p:ph type="sldNum" sz="quarter" idx="10"/>
          </p:nvPr>
        </p:nvSpPr>
        <p:spPr/>
        <p:txBody>
          <a:bodyPr/>
          <a:lstStyle/>
          <a:p>
            <a:fld id="{738FF935-3BF6-4244-AFB3-8914DDFAF6E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What We Must </a:t>
            </a:r>
            <a:r>
              <a:rPr lang="en-US" b="1" dirty="0" smtClean="0"/>
              <a:t>Do</a:t>
            </a:r>
            <a:r>
              <a:rPr lang="en-US" dirty="0" smtClean="0"/>
              <a:t> </a:t>
            </a:r>
          </a:p>
          <a:p>
            <a:r>
              <a:rPr lang="en-US" dirty="0" smtClean="0"/>
              <a:t>(</a:t>
            </a:r>
            <a:r>
              <a:rPr lang="en-US" dirty="0" smtClean="0"/>
              <a:t>4) </a:t>
            </a:r>
            <a:r>
              <a:rPr lang="en-US" dirty="0" smtClean="0"/>
              <a:t>Seek God </a:t>
            </a:r>
            <a:r>
              <a:rPr lang="en-US" dirty="0" smtClean="0"/>
              <a:t>when trials come. (</a:t>
            </a:r>
            <a:r>
              <a:rPr lang="en-US" b="1" dirty="0" smtClean="0"/>
              <a:t>Heb.4:14-16; Job 1:20-22</a:t>
            </a:r>
            <a:r>
              <a:rPr lang="en-US" dirty="0" smtClean="0"/>
              <a:t>)</a:t>
            </a:r>
          </a:p>
          <a:p>
            <a:r>
              <a:rPr lang="en-US" dirty="0" smtClean="0"/>
              <a:t>(</a:t>
            </a:r>
            <a:r>
              <a:rPr lang="en-US" dirty="0" smtClean="0"/>
              <a:t>5) Remember,</a:t>
            </a:r>
            <a:r>
              <a:rPr lang="en-US" baseline="0" dirty="0" smtClean="0"/>
              <a:t> God always blesses the </a:t>
            </a:r>
            <a:r>
              <a:rPr lang="en-US" baseline="0" dirty="0" smtClean="0"/>
              <a:t>righteous. </a:t>
            </a:r>
            <a:r>
              <a:rPr lang="en-US" baseline="0" dirty="0" smtClean="0"/>
              <a:t>(</a:t>
            </a:r>
            <a:r>
              <a:rPr lang="en-US" b="1" baseline="0" dirty="0" smtClean="0"/>
              <a:t>Job 42:12; Matt.6:33</a:t>
            </a:r>
            <a:r>
              <a:rPr lang="en-US" baseline="0" dirty="0" smtClean="0"/>
              <a:t>)</a:t>
            </a:r>
          </a:p>
          <a:p>
            <a:r>
              <a:rPr lang="en-US" baseline="0" dirty="0" smtClean="0"/>
              <a:t>(</a:t>
            </a:r>
            <a:r>
              <a:rPr lang="en-US" baseline="0" dirty="0" smtClean="0"/>
              <a:t>6) Draw near to God. (</a:t>
            </a:r>
            <a:r>
              <a:rPr lang="en-US" b="1" baseline="0" dirty="0" smtClean="0"/>
              <a:t>Jam.4:8-10</a:t>
            </a:r>
            <a:r>
              <a:rPr lang="en-US" baseline="0" dirty="0" smtClean="0"/>
              <a:t>) Also </a:t>
            </a:r>
            <a:r>
              <a:rPr lang="en-US" b="1" baseline="0" dirty="0" smtClean="0"/>
              <a:t>Psa.73:21-28</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38FF935-3BF6-4244-AFB3-8914DDFAF6E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Heaven</a:t>
            </a:r>
            <a:r>
              <a:rPr lang="en-US" b="1" dirty="0" smtClean="0"/>
              <a:t>—A Unique Rest…Rev.21:1-3…</a:t>
            </a:r>
            <a:endParaRPr lang="en-US" dirty="0"/>
          </a:p>
        </p:txBody>
      </p:sp>
      <p:sp>
        <p:nvSpPr>
          <p:cNvPr id="4" name="Slide Number Placeholder 3"/>
          <p:cNvSpPr>
            <a:spLocks noGrp="1"/>
          </p:cNvSpPr>
          <p:nvPr>
            <p:ph type="sldNum" sz="quarter" idx="10"/>
          </p:nvPr>
        </p:nvSpPr>
        <p:spPr/>
        <p:txBody>
          <a:bodyPr/>
          <a:lstStyle/>
          <a:p>
            <a:fld id="{738FF935-3BF6-4244-AFB3-8914DDFAF6E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Heaven</a:t>
            </a:r>
            <a:r>
              <a:rPr lang="en-US" b="1" dirty="0" smtClean="0"/>
              <a:t>—A Unique Rest…Rev.21:4-6…</a:t>
            </a:r>
            <a:r>
              <a:rPr lang="en-US" b="0" dirty="0" smtClean="0"/>
              <a:t>According to </a:t>
            </a:r>
            <a:r>
              <a:rPr lang="en-US" b="1" dirty="0" smtClean="0"/>
              <a:t>verse 7</a:t>
            </a:r>
            <a:r>
              <a:rPr lang="en-US" b="0" baseline="0" dirty="0" smtClean="0"/>
              <a:t> awaiting those</a:t>
            </a:r>
            <a:r>
              <a:rPr lang="en-US" b="1" baseline="0" dirty="0" smtClean="0"/>
              <a:t> “who overcome.”</a:t>
            </a:r>
            <a:endParaRPr lang="en-US" dirty="0"/>
          </a:p>
        </p:txBody>
      </p:sp>
      <p:sp>
        <p:nvSpPr>
          <p:cNvPr id="4" name="Slide Number Placeholder 3"/>
          <p:cNvSpPr>
            <a:spLocks noGrp="1"/>
          </p:cNvSpPr>
          <p:nvPr>
            <p:ph type="sldNum" sz="quarter" idx="10"/>
          </p:nvPr>
        </p:nvSpPr>
        <p:spPr/>
        <p:txBody>
          <a:bodyPr/>
          <a:lstStyle/>
          <a:p>
            <a:fld id="{738FF935-3BF6-4244-AFB3-8914DDFAF6E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Love God as Paul</a:t>
            </a:r>
            <a:r>
              <a:rPr lang="en-US" b="1" u="sng" baseline="0" dirty="0" smtClean="0"/>
              <a:t> Did!</a:t>
            </a:r>
            <a:r>
              <a:rPr lang="en-US" b="0" u="none" baseline="0" dirty="0" smtClean="0"/>
              <a:t> </a:t>
            </a:r>
            <a:r>
              <a:rPr lang="en-US" b="1" i="1" u="none" baseline="0" dirty="0" smtClean="0"/>
              <a:t>Rom.8:35-39</a:t>
            </a:r>
            <a:r>
              <a:rPr lang="en-US" b="0" u="none" baseline="0" dirty="0" smtClean="0"/>
              <a:t>—Nothing can separate a man from God unless they allow it to do so!</a:t>
            </a:r>
            <a:endParaRPr lang="en-US" dirty="0"/>
          </a:p>
        </p:txBody>
      </p:sp>
      <p:sp>
        <p:nvSpPr>
          <p:cNvPr id="4" name="Slide Number Placeholder 3"/>
          <p:cNvSpPr>
            <a:spLocks noGrp="1"/>
          </p:cNvSpPr>
          <p:nvPr>
            <p:ph type="sldNum" sz="quarter" idx="10"/>
          </p:nvPr>
        </p:nvSpPr>
        <p:spPr/>
        <p:txBody>
          <a:bodyPr/>
          <a:lstStyle/>
          <a:p>
            <a:fld id="{738FF935-3BF6-4244-AFB3-8914DDFAF6E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Text of </a:t>
            </a:r>
            <a:r>
              <a:rPr lang="en-US" b="1" dirty="0" smtClean="0"/>
              <a:t>Psa.73:9-14</a:t>
            </a:r>
            <a:r>
              <a:rPr lang="en-US" dirty="0" smtClean="0"/>
              <a:t>…</a:t>
            </a:r>
            <a:endParaRPr lang="en-US" dirty="0"/>
          </a:p>
        </p:txBody>
      </p:sp>
      <p:sp>
        <p:nvSpPr>
          <p:cNvPr id="4" name="Slide Number Placeholder 3"/>
          <p:cNvSpPr>
            <a:spLocks noGrp="1"/>
          </p:cNvSpPr>
          <p:nvPr>
            <p:ph type="sldNum" sz="quarter" idx="10"/>
          </p:nvPr>
        </p:nvSpPr>
        <p:spPr/>
        <p:txBody>
          <a:bodyPr/>
          <a:lstStyle/>
          <a:p>
            <a:fld id="{738FF935-3BF6-4244-AFB3-8914DDFAF6E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dirty="0" smtClean="0"/>
              <a:t>Sometimes the going is tough—this is time you need </a:t>
            </a:r>
            <a:r>
              <a:rPr lang="en-US" b="1" dirty="0" smtClean="0"/>
              <a:t>God</a:t>
            </a:r>
            <a:r>
              <a:rPr lang="en-US" dirty="0" smtClean="0"/>
              <a:t> and your </a:t>
            </a:r>
            <a:r>
              <a:rPr lang="en-US" b="1" dirty="0" smtClean="0"/>
              <a:t>faith</a:t>
            </a:r>
            <a:r>
              <a:rPr lang="en-US" dirty="0" smtClean="0"/>
              <a:t>—put them both to work!</a:t>
            </a:r>
          </a:p>
        </p:txBody>
      </p:sp>
      <p:sp>
        <p:nvSpPr>
          <p:cNvPr id="60420" name="Slide Number Placeholder 3"/>
          <p:cNvSpPr>
            <a:spLocks noGrp="1"/>
          </p:cNvSpPr>
          <p:nvPr>
            <p:ph type="sldNum" sz="quarter" idx="5"/>
          </p:nvPr>
        </p:nvSpPr>
        <p:spPr>
          <a:noFill/>
        </p:spPr>
        <p:txBody>
          <a:bodyPr/>
          <a:lstStyle/>
          <a:p>
            <a:fld id="{897FB0FF-32FE-4859-A55C-8C006C5739F6}"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b="1" u="sng" dirty="0" smtClean="0"/>
              <a:t>A Unique Reward</a:t>
            </a:r>
            <a:r>
              <a:rPr lang="en-US" dirty="0" smtClean="0"/>
              <a:t>—for the faithful! (</a:t>
            </a:r>
            <a:r>
              <a:rPr lang="en-US" b="1" dirty="0" smtClean="0"/>
              <a:t>Rev.21:4</a:t>
            </a:r>
            <a:r>
              <a:rPr lang="en-US" dirty="0" smtClean="0"/>
              <a:t>)—Invitation…</a:t>
            </a:r>
          </a:p>
        </p:txBody>
      </p:sp>
      <p:sp>
        <p:nvSpPr>
          <p:cNvPr id="62468" name="Slide Number Placeholder 3"/>
          <p:cNvSpPr>
            <a:spLocks noGrp="1"/>
          </p:cNvSpPr>
          <p:nvPr>
            <p:ph type="sldNum" sz="quarter" idx="5"/>
          </p:nvPr>
        </p:nvSpPr>
        <p:spPr>
          <a:noFill/>
        </p:spPr>
        <p:txBody>
          <a:bodyPr/>
          <a:lstStyle/>
          <a:p>
            <a:fld id="{03270D1B-3988-4826-9860-146C75F995BF}" type="slidenum">
              <a:rPr lang="en-US" smtClean="0"/>
              <a:pPr/>
              <a:t>31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 </a:t>
            </a:r>
            <a:endParaRPr lang="en-US" dirty="0" smtClean="0"/>
          </a:p>
          <a:p>
            <a:pPr marL="228600" indent="-228600">
              <a:buAutoNum type="arabicParenBoth"/>
            </a:pPr>
            <a:r>
              <a:rPr lang="en-US" dirty="0" smtClean="0"/>
              <a:t>The Psalmist ponders this age-old</a:t>
            </a:r>
            <a:r>
              <a:rPr lang="en-US" baseline="0" dirty="0" smtClean="0"/>
              <a:t> </a:t>
            </a:r>
            <a:r>
              <a:rPr lang="en-US" baseline="0" dirty="0" smtClean="0"/>
              <a:t>question. </a:t>
            </a:r>
            <a:endParaRPr lang="en-US" baseline="0" dirty="0" smtClean="0"/>
          </a:p>
          <a:p>
            <a:pPr marL="457200" lvl="1" indent="-228600">
              <a:buFont typeface="Arial" pitchFamily="34" charset="0"/>
              <a:buChar char="•"/>
            </a:pPr>
            <a:r>
              <a:rPr lang="en-US" baseline="0" dirty="0" smtClean="0"/>
              <a:t>Why </a:t>
            </a:r>
            <a:r>
              <a:rPr lang="en-US" baseline="0" dirty="0" smtClean="0"/>
              <a:t>do the wicked prosper? </a:t>
            </a:r>
            <a:endParaRPr lang="en-US" baseline="0" dirty="0" smtClean="0"/>
          </a:p>
          <a:p>
            <a:pPr marL="457200" lvl="1" indent="-228600">
              <a:buFont typeface="Arial" pitchFamily="34" charset="0"/>
              <a:buChar char="•"/>
            </a:pPr>
            <a:r>
              <a:rPr lang="en-US" baseline="0" dirty="0" smtClean="0"/>
              <a:t>Why </a:t>
            </a:r>
            <a:r>
              <a:rPr lang="en-US" baseline="0" dirty="0" smtClean="0"/>
              <a:t>do GOOD things happen to bad people? </a:t>
            </a:r>
            <a:endParaRPr lang="en-US" baseline="0" dirty="0" smtClean="0"/>
          </a:p>
          <a:p>
            <a:pPr marL="457200" lvl="1" indent="-228600">
              <a:buFont typeface="Arial" pitchFamily="34" charset="0"/>
              <a:buChar char="•"/>
            </a:pPr>
            <a:r>
              <a:rPr lang="en-US" baseline="0" dirty="0" smtClean="0"/>
              <a:t>Envious </a:t>
            </a:r>
            <a:r>
              <a:rPr lang="en-US" baseline="0" dirty="0" smtClean="0"/>
              <a:t>of the wicked for a time. </a:t>
            </a:r>
            <a:endParaRPr lang="en-US" baseline="0" dirty="0" smtClean="0"/>
          </a:p>
          <a:p>
            <a:pPr marL="0" lvl="0" indent="-228600">
              <a:buFont typeface="+mj-lt"/>
              <a:buNone/>
            </a:pPr>
            <a:r>
              <a:rPr lang="en-US" baseline="0" dirty="0" smtClean="0"/>
              <a:t>(</a:t>
            </a:r>
            <a:r>
              <a:rPr lang="en-US" baseline="0" dirty="0" smtClean="0"/>
              <a:t>2) One of the hardest questions of life. </a:t>
            </a:r>
            <a:endParaRPr lang="en-US" baseline="0" dirty="0" smtClean="0"/>
          </a:p>
          <a:p>
            <a:pPr marL="0" lvl="0" indent="-228600">
              <a:buFont typeface="+mj-lt"/>
              <a:buNone/>
            </a:pPr>
            <a:r>
              <a:rPr lang="en-US" baseline="0" dirty="0" smtClean="0"/>
              <a:t>(</a:t>
            </a:r>
            <a:r>
              <a:rPr lang="en-US" baseline="0" dirty="0" smtClean="0"/>
              <a:t>3) A reality and </a:t>
            </a:r>
            <a:r>
              <a:rPr lang="en-US" baseline="0" dirty="0" smtClean="0"/>
              <a:t>a difficult </a:t>
            </a:r>
            <a:r>
              <a:rPr lang="en-US" baseline="0" dirty="0" smtClean="0"/>
              <a:t>part of life. Every generation </a:t>
            </a:r>
            <a:r>
              <a:rPr lang="en-US" baseline="0" dirty="0" smtClean="0"/>
              <a:t>struggles </a:t>
            </a:r>
            <a:r>
              <a:rPr lang="en-US" baseline="0" dirty="0" smtClean="0"/>
              <a:t>to understand this question…</a:t>
            </a:r>
            <a:endParaRPr lang="en-US" dirty="0"/>
          </a:p>
        </p:txBody>
      </p:sp>
      <p:sp>
        <p:nvSpPr>
          <p:cNvPr id="4" name="Slide Number Placeholder 3"/>
          <p:cNvSpPr>
            <a:spLocks noGrp="1"/>
          </p:cNvSpPr>
          <p:nvPr>
            <p:ph type="sldNum" sz="quarter" idx="10"/>
          </p:nvPr>
        </p:nvSpPr>
        <p:spPr/>
        <p:txBody>
          <a:bodyPr/>
          <a:lstStyle/>
          <a:p>
            <a:fld id="{738FF935-3BF6-4244-AFB3-8914DDFAF6E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 with many different questions…All want to know the same thing—WHY?</a:t>
            </a:r>
            <a:endParaRPr lang="en-US" dirty="0"/>
          </a:p>
        </p:txBody>
      </p:sp>
      <p:sp>
        <p:nvSpPr>
          <p:cNvPr id="4" name="Slide Number Placeholder 3"/>
          <p:cNvSpPr>
            <a:spLocks noGrp="1"/>
          </p:cNvSpPr>
          <p:nvPr>
            <p:ph type="sldNum" sz="quarter" idx="10"/>
          </p:nvPr>
        </p:nvSpPr>
        <p:spPr/>
        <p:txBody>
          <a:bodyPr/>
          <a:lstStyle/>
          <a:p>
            <a:fld id="{738FF935-3BF6-4244-AFB3-8914DDFAF6E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Answer</a:t>
            </a:r>
            <a:r>
              <a:rPr lang="en-US" b="1" baseline="0" dirty="0" smtClean="0"/>
              <a:t> of Some Is</a:t>
            </a:r>
            <a:r>
              <a:rPr lang="en-US" baseline="0" dirty="0" smtClean="0"/>
              <a:t>… </a:t>
            </a:r>
            <a:endParaRPr lang="en-US" baseline="0" dirty="0" smtClean="0"/>
          </a:p>
          <a:p>
            <a:pPr marL="228600" indent="-228600">
              <a:buAutoNum type="arabicParenBoth"/>
            </a:pPr>
            <a:r>
              <a:rPr lang="en-US" baseline="0" dirty="0" smtClean="0"/>
              <a:t>God </a:t>
            </a:r>
            <a:r>
              <a:rPr lang="en-US" baseline="0" dirty="0" smtClean="0"/>
              <a:t>is to blame! </a:t>
            </a:r>
            <a:endParaRPr lang="en-US" baseline="0" dirty="0" smtClean="0"/>
          </a:p>
          <a:p>
            <a:pPr marL="457200" lvl="1" indent="-228600">
              <a:buFont typeface="Arial" pitchFamily="34" charset="0"/>
              <a:buChar char="•"/>
            </a:pPr>
            <a:r>
              <a:rPr lang="en-US" baseline="0" dirty="0" smtClean="0"/>
              <a:t>”</a:t>
            </a:r>
            <a:r>
              <a:rPr lang="en-US" b="1" i="1" baseline="0" dirty="0" smtClean="0"/>
              <a:t>took my child</a:t>
            </a:r>
            <a:r>
              <a:rPr lang="en-US" b="1" i="1" baseline="0" dirty="0" smtClean="0"/>
              <a:t>.”</a:t>
            </a:r>
          </a:p>
          <a:p>
            <a:pPr marL="457200" lvl="1" indent="-228600">
              <a:buFont typeface="Arial" pitchFamily="34" charset="0"/>
              <a:buChar char="•"/>
            </a:pPr>
            <a:r>
              <a:rPr lang="en-US" b="1" i="1" baseline="0" dirty="0" smtClean="0"/>
              <a:t>“took </a:t>
            </a:r>
            <a:r>
              <a:rPr lang="en-US" b="1" i="1" baseline="0" dirty="0" smtClean="0"/>
              <a:t>my loved one.” </a:t>
            </a:r>
            <a:endParaRPr lang="en-US" b="1" i="1" baseline="0" dirty="0" smtClean="0"/>
          </a:p>
          <a:p>
            <a:pPr marL="457200" lvl="1" indent="-228600">
              <a:buFont typeface="Arial" pitchFamily="34" charset="0"/>
              <a:buChar char="•"/>
            </a:pPr>
            <a:r>
              <a:rPr lang="en-US" b="1" i="1" baseline="0" dirty="0" smtClean="0"/>
              <a:t>“</a:t>
            </a:r>
            <a:r>
              <a:rPr lang="en-US" b="1" i="1" baseline="0" dirty="0" smtClean="0"/>
              <a:t>caused a bad thing to happen</a:t>
            </a:r>
            <a:r>
              <a:rPr lang="en-US" b="1" i="1" baseline="0" dirty="0" smtClean="0"/>
              <a:t>.”</a:t>
            </a:r>
          </a:p>
          <a:p>
            <a:pPr marL="457200" lvl="1" indent="-228600">
              <a:buFont typeface="Arial" pitchFamily="34" charset="0"/>
              <a:buChar char="•"/>
            </a:pPr>
            <a:r>
              <a:rPr lang="en-US" b="1" i="1" baseline="0" dirty="0" smtClean="0"/>
              <a:t> </a:t>
            </a:r>
            <a:r>
              <a:rPr lang="en-US" baseline="0" dirty="0" smtClean="0"/>
              <a:t>Natural disasters are </a:t>
            </a:r>
            <a:r>
              <a:rPr lang="en-US" b="1" i="1" baseline="0" dirty="0" smtClean="0"/>
              <a:t>acts </a:t>
            </a:r>
            <a:r>
              <a:rPr lang="en-US" b="1" i="1" baseline="0" dirty="0" smtClean="0"/>
              <a:t>of God</a:t>
            </a:r>
            <a:r>
              <a:rPr lang="en-US" i="1" baseline="0" dirty="0" smtClean="0"/>
              <a:t>.  </a:t>
            </a:r>
          </a:p>
          <a:p>
            <a:pPr marL="0" lvl="0" indent="-228600">
              <a:buFont typeface="Arial" pitchFamily="34" charset="0"/>
              <a:buNone/>
            </a:pPr>
            <a:r>
              <a:rPr lang="en-US" i="1" baseline="0" dirty="0" smtClean="0"/>
              <a:t>(</a:t>
            </a:r>
            <a:r>
              <a:rPr lang="en-US" i="1" baseline="0" dirty="0" smtClean="0"/>
              <a:t>3) Even Job’s wife </a:t>
            </a:r>
            <a:r>
              <a:rPr lang="en-US" i="1" baseline="0" dirty="0" smtClean="0"/>
              <a:t>indirectly charged </a:t>
            </a:r>
            <a:r>
              <a:rPr lang="en-US" i="1" baseline="0" dirty="0" smtClean="0"/>
              <a:t>God </a:t>
            </a:r>
            <a:r>
              <a:rPr lang="en-US" i="1" baseline="0" dirty="0" smtClean="0"/>
              <a:t>after </a:t>
            </a:r>
            <a:r>
              <a:rPr lang="en-US" i="1" baseline="0" dirty="0" smtClean="0"/>
              <a:t>his personal </a:t>
            </a:r>
            <a:r>
              <a:rPr lang="en-US" i="1" baseline="0" dirty="0" smtClean="0"/>
              <a:t>suffering (</a:t>
            </a:r>
            <a:r>
              <a:rPr lang="en-US" b="1" i="1" dirty="0" smtClean="0"/>
              <a:t>J</a:t>
            </a:r>
            <a:r>
              <a:rPr lang="en-US" b="1" i="1" baseline="0" dirty="0" smtClean="0"/>
              <a:t>ob 2:9,10)</a:t>
            </a:r>
            <a:r>
              <a:rPr lang="en-US" i="1" baseline="0" dirty="0" smtClean="0"/>
              <a:t>. </a:t>
            </a:r>
            <a:r>
              <a:rPr lang="en-US" i="1" baseline="0" dirty="0" smtClean="0"/>
              <a:t>Such thinking is often offered by those who are angry at the circumstances </a:t>
            </a:r>
            <a:r>
              <a:rPr lang="en-US" baseline="0" dirty="0" smtClean="0"/>
              <a:t>they are experiencing. </a:t>
            </a:r>
            <a:r>
              <a:rPr lang="en-US" baseline="0" dirty="0" smtClean="0"/>
              <a:t>Are they right?</a:t>
            </a:r>
            <a:endParaRPr lang="en-US" dirty="0"/>
          </a:p>
        </p:txBody>
      </p:sp>
      <p:sp>
        <p:nvSpPr>
          <p:cNvPr id="4" name="Slide Number Placeholder 3"/>
          <p:cNvSpPr>
            <a:spLocks noGrp="1"/>
          </p:cNvSpPr>
          <p:nvPr>
            <p:ph type="sldNum" sz="quarter" idx="10"/>
          </p:nvPr>
        </p:nvSpPr>
        <p:spPr/>
        <p:txBody>
          <a:bodyPr/>
          <a:lstStyle/>
          <a:p>
            <a:fld id="{738FF935-3BF6-4244-AFB3-8914DDFAF6E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God is Not </a:t>
            </a:r>
            <a:r>
              <a:rPr lang="en-US" b="1" dirty="0" smtClean="0"/>
              <a:t>to</a:t>
            </a:r>
            <a:r>
              <a:rPr lang="en-US" b="1" baseline="0" dirty="0" smtClean="0"/>
              <a:t> Be </a:t>
            </a:r>
            <a:r>
              <a:rPr lang="en-US" b="1" baseline="0" dirty="0" smtClean="0"/>
              <a:t>Blamed!</a:t>
            </a:r>
            <a:r>
              <a:rPr lang="en-US" baseline="0" dirty="0" smtClean="0"/>
              <a:t> </a:t>
            </a:r>
            <a:endParaRPr lang="en-US" baseline="0" dirty="0" smtClean="0"/>
          </a:p>
          <a:p>
            <a:r>
              <a:rPr lang="en-US" baseline="0" dirty="0" smtClean="0"/>
              <a:t>(</a:t>
            </a:r>
            <a:r>
              <a:rPr lang="en-US" baseline="0" dirty="0" smtClean="0"/>
              <a:t>1) The </a:t>
            </a:r>
            <a:r>
              <a:rPr lang="en-US" baseline="0" dirty="0" smtClean="0"/>
              <a:t>Scriptures declare God’s goodness…</a:t>
            </a:r>
            <a:r>
              <a:rPr lang="en-US" b="1" baseline="0" dirty="0" smtClean="0"/>
              <a:t>Psa.73:1</a:t>
            </a:r>
            <a:r>
              <a:rPr lang="en-US" b="1" baseline="0" dirty="0" smtClean="0"/>
              <a:t>; Rom.11:22; James 1:17; 1 Jno.1:5</a:t>
            </a:r>
            <a:r>
              <a:rPr lang="en-US" baseline="0" dirty="0" smtClean="0"/>
              <a:t>. God is so good—</a:t>
            </a:r>
            <a:r>
              <a:rPr lang="en-US" b="1" baseline="0" dirty="0" smtClean="0"/>
              <a:t>Psa.100:5</a:t>
            </a:r>
            <a:r>
              <a:rPr lang="en-US" baseline="0" dirty="0" smtClean="0"/>
              <a:t> (</a:t>
            </a:r>
            <a:r>
              <a:rPr lang="en-US" i="1" baseline="0" dirty="0" smtClean="0"/>
              <a:t>read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38FF935-3BF6-4244-AFB3-8914DDFAF6E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Blaming </a:t>
            </a:r>
            <a:r>
              <a:rPr lang="en-US" b="1" dirty="0" smtClean="0"/>
              <a:t>God </a:t>
            </a:r>
            <a:r>
              <a:rPr lang="en-US" b="1" dirty="0" smtClean="0"/>
              <a:t>Is Foolish </a:t>
            </a:r>
            <a:r>
              <a:rPr lang="en-US" b="1" dirty="0" smtClean="0"/>
              <a:t>and Sinful</a:t>
            </a:r>
            <a:r>
              <a:rPr lang="en-US" b="1" dirty="0" smtClean="0"/>
              <a:t>.</a:t>
            </a:r>
          </a:p>
          <a:p>
            <a:pPr marL="228600" indent="-228600">
              <a:buAutoNum type="arabicParenBoth"/>
            </a:pPr>
            <a:r>
              <a:rPr lang="en-US" baseline="0" dirty="0" smtClean="0"/>
              <a:t>Job </a:t>
            </a:r>
            <a:r>
              <a:rPr lang="en-US" baseline="0" dirty="0" smtClean="0"/>
              <a:t>understood this truth perfectly in the face of </a:t>
            </a:r>
            <a:r>
              <a:rPr lang="en-US" b="1" u="sng" baseline="0" dirty="0" smtClean="0"/>
              <a:t>great trials in his own personal </a:t>
            </a:r>
            <a:r>
              <a:rPr lang="en-US" b="1" u="sng" baseline="0" dirty="0" smtClean="0"/>
              <a:t>life—Job </a:t>
            </a:r>
            <a:r>
              <a:rPr lang="en-US" b="1" u="sng" baseline="0" dirty="0" smtClean="0"/>
              <a:t>1:21,22; 2:10. </a:t>
            </a:r>
            <a:endParaRPr lang="en-US" b="1" u="sng" baseline="0" dirty="0" smtClean="0"/>
          </a:p>
          <a:p>
            <a:pPr marL="228600" indent="-228600">
              <a:buAutoNum type="arabicParenBoth"/>
            </a:pPr>
            <a:r>
              <a:rPr lang="en-US" b="0" u="none" baseline="0" dirty="0" smtClean="0"/>
              <a:t>Bad things </a:t>
            </a:r>
            <a:r>
              <a:rPr lang="en-US" b="0" u="none" baseline="0" dirty="0" smtClean="0"/>
              <a:t>that happen are </a:t>
            </a:r>
            <a:r>
              <a:rPr lang="en-US" b="1" u="sng" baseline="0" dirty="0" smtClean="0"/>
              <a:t>NOT</a:t>
            </a:r>
            <a:r>
              <a:rPr lang="en-US" baseline="0" dirty="0" smtClean="0"/>
              <a:t> </a:t>
            </a:r>
            <a:r>
              <a:rPr lang="en-US" baseline="0" dirty="0" smtClean="0"/>
              <a:t>the results of some </a:t>
            </a:r>
            <a:r>
              <a:rPr lang="en-US" baseline="0" dirty="0" smtClean="0"/>
              <a:t>SINSTER plan </a:t>
            </a:r>
            <a:r>
              <a:rPr lang="en-US" baseline="0" dirty="0" smtClean="0"/>
              <a:t>that God brings upon </a:t>
            </a:r>
            <a:r>
              <a:rPr lang="en-US" baseline="0" dirty="0" smtClean="0"/>
              <a:t>mankind!</a:t>
            </a:r>
            <a:endParaRPr lang="en-US" dirty="0"/>
          </a:p>
        </p:txBody>
      </p:sp>
      <p:sp>
        <p:nvSpPr>
          <p:cNvPr id="4" name="Slide Number Placeholder 3"/>
          <p:cNvSpPr>
            <a:spLocks noGrp="1"/>
          </p:cNvSpPr>
          <p:nvPr>
            <p:ph type="sldNum" sz="quarter" idx="10"/>
          </p:nvPr>
        </p:nvSpPr>
        <p:spPr/>
        <p:txBody>
          <a:bodyPr/>
          <a:lstStyle/>
          <a:p>
            <a:fld id="{738FF935-3BF6-4244-AFB3-8914DDFAF6E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Bad Things Do Happen! </a:t>
            </a:r>
            <a:endParaRPr lang="en-US" b="1" dirty="0" smtClean="0"/>
          </a:p>
          <a:p>
            <a:pPr marL="228600" indent="-228600">
              <a:buAutoNum type="arabicParenBoth"/>
            </a:pPr>
            <a:r>
              <a:rPr lang="en-US" b="0" dirty="0" smtClean="0"/>
              <a:t>Joseph—</a:t>
            </a:r>
            <a:r>
              <a:rPr lang="en-US" b="1" dirty="0" smtClean="0"/>
              <a:t>Gen.39:17-20 </a:t>
            </a:r>
            <a:r>
              <a:rPr lang="en-US" b="0" dirty="0" smtClean="0"/>
              <a:t> </a:t>
            </a:r>
          </a:p>
          <a:p>
            <a:pPr marL="228600" indent="-228600">
              <a:buAutoNum type="arabicParenBoth"/>
            </a:pPr>
            <a:r>
              <a:rPr lang="en-US" b="0" dirty="0" smtClean="0"/>
              <a:t>Elijah—</a:t>
            </a:r>
            <a:r>
              <a:rPr lang="en-US" b="1" dirty="0" smtClean="0"/>
              <a:t>1 </a:t>
            </a:r>
            <a:r>
              <a:rPr lang="en-US" b="1" dirty="0" smtClean="0"/>
              <a:t>Kings 19:1-7 </a:t>
            </a:r>
            <a:endParaRPr lang="en-US" b="1" dirty="0" smtClean="0"/>
          </a:p>
          <a:p>
            <a:pPr marL="228600" indent="-228600">
              <a:buAutoNum type="arabicParenBoth"/>
            </a:pPr>
            <a:r>
              <a:rPr lang="en-US" b="0" dirty="0" smtClean="0"/>
              <a:t>Apostle </a:t>
            </a:r>
            <a:r>
              <a:rPr lang="en-US" b="0" dirty="0" smtClean="0"/>
              <a:t>Paul— </a:t>
            </a:r>
            <a:r>
              <a:rPr lang="en-US" b="1" dirty="0" smtClean="0"/>
              <a:t>2</a:t>
            </a:r>
            <a:r>
              <a:rPr lang="en-US" b="0" baseline="0" dirty="0" smtClean="0"/>
              <a:t> </a:t>
            </a:r>
            <a:r>
              <a:rPr lang="en-US" b="1" baseline="0" dirty="0" smtClean="0"/>
              <a:t>Cor.11:23-30</a:t>
            </a:r>
            <a:r>
              <a:rPr lang="en-US" b="0" baseline="0" dirty="0" smtClean="0"/>
              <a:t> </a:t>
            </a:r>
            <a:endParaRPr lang="en-US" b="0" baseline="0" dirty="0" smtClean="0"/>
          </a:p>
          <a:p>
            <a:pPr marL="228600" indent="-228600">
              <a:buAutoNum type="arabicParenBoth"/>
            </a:pPr>
            <a:r>
              <a:rPr lang="en-US" b="0" baseline="0" dirty="0" smtClean="0"/>
              <a:t>Early Christians—</a:t>
            </a:r>
            <a:r>
              <a:rPr lang="en-US" b="1" baseline="0" dirty="0" smtClean="0"/>
              <a:t>Rev</a:t>
            </a:r>
            <a:r>
              <a:rPr lang="en-US" b="1" baseline="0" dirty="0" smtClean="0"/>
              <a:t>. 2:8-11</a:t>
            </a:r>
            <a:r>
              <a:rPr lang="en-US" b="0" baseline="0" dirty="0" smtClean="0"/>
              <a:t>. Many others examples could be given…</a:t>
            </a:r>
            <a:endParaRPr lang="en-US" dirty="0"/>
          </a:p>
        </p:txBody>
      </p:sp>
      <p:sp>
        <p:nvSpPr>
          <p:cNvPr id="4" name="Slide Number Placeholder 3"/>
          <p:cNvSpPr>
            <a:spLocks noGrp="1"/>
          </p:cNvSpPr>
          <p:nvPr>
            <p:ph type="sldNum" sz="quarter" idx="10"/>
          </p:nvPr>
        </p:nvSpPr>
        <p:spPr/>
        <p:txBody>
          <a:bodyPr/>
          <a:lstStyle/>
          <a:p>
            <a:fld id="{738FF935-3BF6-4244-AFB3-8914DDFAF6E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71C725-C2C7-4F93-84BE-B129B95B0050}" type="datetime1">
              <a:rPr lang="en-US" smtClean="0"/>
              <a:pPr/>
              <a:t>2/22/2010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F64B0-5599-45DB-8056-6F529955723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98EB5-A632-4484-9E08-ED952937567D}" type="datetime1">
              <a:rPr lang="en-US" smtClean="0"/>
              <a:pPr/>
              <a:t>2/22/2010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F64B0-5599-45DB-8056-6F52995572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60F00F-1A03-41C2-8819-0977F4527183}" type="datetime1">
              <a:rPr lang="en-US" smtClean="0"/>
              <a:pPr/>
              <a:t>2/22/2010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F64B0-5599-45DB-8056-6F529955723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FA55B2BA-3259-4C23-9D76-6C16BFD16E6A}" type="slidenum">
              <a:rPr lang="en-US"/>
              <a:pPr>
                <a:defRPr/>
              </a:pPr>
              <a:t>‹#›</a:t>
            </a:fld>
            <a:endParaRPr lang="en-US"/>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4BB4A2-3975-45E2-AFBF-3FDDBBE241AD}" type="datetime1">
              <a:rPr lang="en-US" smtClean="0"/>
              <a:pPr/>
              <a:t>2/22/2010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F64B0-5599-45DB-8056-6F529955723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55D91B-AC33-4694-A05F-21776D7A92C4}" type="datetime1">
              <a:rPr lang="en-US" smtClean="0"/>
              <a:pPr/>
              <a:t>2/22/2010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F64B0-5599-45DB-8056-6F529955723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D1421E-EBB4-43BF-9648-136790587FC9}" type="datetime1">
              <a:rPr lang="en-US" smtClean="0"/>
              <a:pPr/>
              <a:t>2/22/2010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F64B0-5599-45DB-8056-6F52995572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ED9B51-9390-4129-B4F4-045B073BF136}" type="datetime1">
              <a:rPr lang="en-US" smtClean="0"/>
              <a:pPr/>
              <a:t>2/22/2010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3F64B0-5599-45DB-8056-6F52995572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A5303D-649F-4849-A46F-EE4DA685C6F6}" type="datetime1">
              <a:rPr lang="en-US" smtClean="0"/>
              <a:pPr/>
              <a:t>2/22/2010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3F64B0-5599-45DB-8056-6F52995572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1E1500-9DB2-4232-AAF8-0E74262D5C77}" type="datetime1">
              <a:rPr lang="en-US" smtClean="0"/>
              <a:pPr/>
              <a:t>2/22/2010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3F64B0-5599-45DB-8056-6F52995572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6CFC8-ABCC-4892-8F67-6AF859327789}" type="datetime1">
              <a:rPr lang="en-US" smtClean="0"/>
              <a:pPr/>
              <a:t>2/22/2010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F64B0-5599-45DB-8056-6F529955723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18B744-32DA-4B7B-BC58-DB7286DE181E}" type="datetime1">
              <a:rPr lang="en-US" smtClean="0"/>
              <a:pPr/>
              <a:t>2/22/2010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F64B0-5599-45DB-8056-6F529955723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702368-C662-403C-B9C5-09D4D4566904}" type="datetime1">
              <a:rPr lang="en-US" smtClean="0"/>
              <a:pPr/>
              <a:t>2/22/2010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F64B0-5599-45DB-8056-6F52995572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1470025"/>
          </a:xfrm>
          <a:solidFill>
            <a:srgbClr val="2E1700">
              <a:alpha val="78824"/>
            </a:srgbClr>
          </a:solidFill>
          <a:ln>
            <a:solidFill>
              <a:srgbClr val="FFFF99"/>
            </a:solidFill>
          </a:ln>
        </p:spPr>
        <p:txBody>
          <a:bodyPr>
            <a:normAutofit/>
          </a:bodyPr>
          <a:lstStyle/>
          <a:p>
            <a:r>
              <a:rPr lang="en-US" sz="4000" b="1" dirty="0" smtClean="0">
                <a:solidFill>
                  <a:srgbClr val="FFFF99"/>
                </a:solidFill>
                <a:latin typeface="Arial" pitchFamily="34" charset="0"/>
                <a:cs typeface="Arial" pitchFamily="34" charset="0"/>
              </a:rPr>
              <a:t>Why Bad Things Happen to Good People</a:t>
            </a:r>
            <a:endParaRPr lang="en-US" sz="4000" b="1" dirty="0">
              <a:solidFill>
                <a:srgbClr val="FFFF99"/>
              </a:solidFill>
              <a:latin typeface="Arial" pitchFamily="34" charset="0"/>
              <a:cs typeface="Arial" pitchFamily="34" charset="0"/>
            </a:endParaRPr>
          </a:p>
        </p:txBody>
      </p:sp>
      <p:sp>
        <p:nvSpPr>
          <p:cNvPr id="3" name="Subtitle 2"/>
          <p:cNvSpPr>
            <a:spLocks noGrp="1"/>
          </p:cNvSpPr>
          <p:nvPr>
            <p:ph type="subTitle" idx="1"/>
          </p:nvPr>
        </p:nvSpPr>
        <p:spPr>
          <a:xfrm>
            <a:off x="1371600" y="6096000"/>
            <a:ext cx="6400800" cy="685800"/>
          </a:xfrm>
        </p:spPr>
        <p:txBody>
          <a:bodyPr>
            <a:normAutofit lnSpcReduction="10000"/>
          </a:bodyPr>
          <a:lstStyle/>
          <a:p>
            <a:r>
              <a:rPr lang="en-US" sz="4000" b="1" dirty="0" smtClean="0">
                <a:solidFill>
                  <a:schemeClr val="accent6">
                    <a:lumMod val="75000"/>
                  </a:schemeClr>
                </a:solidFill>
                <a:latin typeface="Arial" pitchFamily="34" charset="0"/>
                <a:cs typeface="Arial" pitchFamily="34" charset="0"/>
              </a:rPr>
              <a:t>Psalm 73:1-17</a:t>
            </a:r>
            <a:endParaRPr lang="en-US" sz="4000" b="1" dirty="0">
              <a:solidFill>
                <a:schemeClr val="accent6">
                  <a:lumMod val="75000"/>
                </a:schemeClr>
              </a:solidFill>
              <a:latin typeface="Arial" pitchFamily="34" charset="0"/>
              <a:cs typeface="Arial" pitchFamily="34" charset="0"/>
            </a:endParaRPr>
          </a:p>
        </p:txBody>
      </p:sp>
      <p:pic>
        <p:nvPicPr>
          <p:cNvPr id="1027" name="Picture 3"/>
          <p:cNvPicPr>
            <a:picLocks noChangeAspect="1" noChangeArrowheads="1"/>
          </p:cNvPicPr>
          <p:nvPr/>
        </p:nvPicPr>
        <p:blipFill>
          <a:blip r:embed="rId3" cstate="print"/>
          <a:srcRect/>
          <a:stretch>
            <a:fillRect/>
          </a:stretch>
        </p:blipFill>
        <p:spPr bwMode="auto">
          <a:xfrm>
            <a:off x="609600" y="2133600"/>
            <a:ext cx="7772400" cy="38561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AutoShape 4"/>
          <p:cNvSpPr>
            <a:spLocks noChangeArrowheads="1"/>
          </p:cNvSpPr>
          <p:nvPr/>
        </p:nvSpPr>
        <p:spPr bwMode="auto">
          <a:xfrm>
            <a:off x="19050" y="6248400"/>
            <a:ext cx="9144000" cy="609600"/>
          </a:xfrm>
          <a:prstGeom prst="bevel">
            <a:avLst>
              <a:gd name="adj" fmla="val 12500"/>
            </a:avLst>
          </a:prstGeom>
          <a:solidFill>
            <a:srgbClr val="6699FF"/>
          </a:solidFill>
          <a:ln w="9525">
            <a:noFill/>
            <a:miter lim="800000"/>
            <a:headEnd/>
            <a:tailEnd/>
          </a:ln>
        </p:spPr>
        <p:txBody>
          <a:bodyPr wrap="none" anchor="ctr"/>
          <a:lstStyle/>
          <a:p>
            <a:pPr algn="ctr"/>
            <a:r>
              <a:rPr lang="en-US" sz="2400" b="1" dirty="0">
                <a:solidFill>
                  <a:schemeClr val="tx2">
                    <a:lumMod val="50000"/>
                  </a:schemeClr>
                </a:solidFill>
                <a:latin typeface="Arial" pitchFamily="34" charset="0"/>
                <a:cs typeface="Arial" pitchFamily="34" charset="0"/>
              </a:rPr>
              <a:t>Why Bad Things Happen </a:t>
            </a:r>
            <a:r>
              <a:rPr lang="en-US" sz="2400" b="1" dirty="0" smtClean="0">
                <a:solidFill>
                  <a:schemeClr val="tx2">
                    <a:lumMod val="50000"/>
                  </a:schemeClr>
                </a:solidFill>
                <a:latin typeface="Arial" pitchFamily="34" charset="0"/>
                <a:cs typeface="Arial" pitchFamily="34" charset="0"/>
              </a:rPr>
              <a:t>to Good </a:t>
            </a:r>
            <a:r>
              <a:rPr lang="en-US" sz="2400" b="1" dirty="0">
                <a:solidFill>
                  <a:schemeClr val="tx2">
                    <a:lumMod val="50000"/>
                  </a:schemeClr>
                </a:solidFill>
                <a:latin typeface="Arial" pitchFamily="34" charset="0"/>
                <a:cs typeface="Arial" pitchFamily="34" charset="0"/>
              </a:rPr>
              <a:t>People</a:t>
            </a:r>
          </a:p>
        </p:txBody>
      </p:sp>
      <p:sp>
        <p:nvSpPr>
          <p:cNvPr id="14341" name="WordArt 5"/>
          <p:cNvSpPr>
            <a:spLocks noChangeArrowheads="1" noChangeShapeType="1" noTextEdit="1"/>
          </p:cNvSpPr>
          <p:nvPr/>
        </p:nvSpPr>
        <p:spPr bwMode="auto">
          <a:xfrm>
            <a:off x="1219200" y="1295400"/>
            <a:ext cx="6705600" cy="3692525"/>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9ABCE6"/>
                </a:solidFill>
                <a:effectLst>
                  <a:outerShdw dist="35921" dir="2700000" algn="ctr" rotWithShape="0">
                    <a:srgbClr val="C0C0C0">
                      <a:alpha val="79999"/>
                    </a:srgbClr>
                  </a:outerShdw>
                </a:effectLst>
                <a:latin typeface="Impact"/>
              </a:rPr>
              <a:t>WHY?</a:t>
            </a:r>
          </a:p>
        </p:txBody>
      </p:sp>
      <p:sp>
        <p:nvSpPr>
          <p:cNvPr id="2" name="Text Box 6"/>
          <p:cNvSpPr txBox="1">
            <a:spLocks noChangeArrowheads="1"/>
          </p:cNvSpPr>
          <p:nvPr/>
        </p:nvSpPr>
        <p:spPr bwMode="auto">
          <a:xfrm>
            <a:off x="8458200" y="6400800"/>
            <a:ext cx="457200" cy="244475"/>
          </a:xfrm>
          <a:prstGeom prst="rect">
            <a:avLst/>
          </a:prstGeom>
          <a:noFill/>
          <a:ln w="9525">
            <a:noFill/>
            <a:miter lim="800000"/>
            <a:headEnd/>
            <a:tailEnd/>
          </a:ln>
        </p:spPr>
        <p:txBody>
          <a:bodyPr>
            <a:spAutoFit/>
          </a:bodyPr>
          <a:lstStyle/>
          <a:p>
            <a:pPr>
              <a:spcBef>
                <a:spcPct val="50000"/>
              </a:spcBef>
            </a:pPr>
            <a:r>
              <a:rPr lang="en-US" sz="1000"/>
              <a:t>9</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p:cTn id="7" dur="500" fill="hold"/>
                                        <p:tgtEl>
                                          <p:spTgt spid="14341"/>
                                        </p:tgtEl>
                                        <p:attrNameLst>
                                          <p:attrName>ppt_w</p:attrName>
                                        </p:attrNameLst>
                                      </p:cBhvr>
                                      <p:tavLst>
                                        <p:tav tm="0">
                                          <p:val>
                                            <p:fltVal val="0"/>
                                          </p:val>
                                        </p:tav>
                                        <p:tav tm="100000">
                                          <p:val>
                                            <p:strVal val="#ppt_w"/>
                                          </p:val>
                                        </p:tav>
                                      </p:tavLst>
                                    </p:anim>
                                    <p:anim calcmode="lin" valueType="num">
                                      <p:cBhvr>
                                        <p:cTn id="8" dur="500" fill="hold"/>
                                        <p:tgtEl>
                                          <p:spTgt spid="1434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1139825"/>
          </a:xfrm>
          <a:solidFill>
            <a:srgbClr val="C6D9F1">
              <a:alpha val="78824"/>
            </a:srgbClr>
          </a:solidFill>
          <a:ln>
            <a:solidFill>
              <a:schemeClr val="tx2">
                <a:lumMod val="50000"/>
              </a:schemeClr>
            </a:solidFill>
          </a:ln>
        </p:spPr>
        <p:txBody>
          <a:bodyPr>
            <a:normAutofit/>
          </a:bodyPr>
          <a:lstStyle/>
          <a:p>
            <a:pPr eaLnBrk="1" hangingPunct="1">
              <a:defRPr/>
            </a:pPr>
            <a:r>
              <a:rPr lang="en-US" sz="3600" b="1" dirty="0" smtClean="0">
                <a:solidFill>
                  <a:schemeClr val="tx2">
                    <a:lumMod val="50000"/>
                  </a:schemeClr>
                </a:solidFill>
                <a:latin typeface="Arial" pitchFamily="34" charset="0"/>
                <a:cs typeface="Arial" pitchFamily="34" charset="0"/>
              </a:rPr>
              <a:t>Because We </a:t>
            </a:r>
            <a:r>
              <a:rPr lang="en-US" sz="3600" b="1" dirty="0" smtClean="0">
                <a:solidFill>
                  <a:schemeClr val="tx2">
                    <a:lumMod val="50000"/>
                  </a:schemeClr>
                </a:solidFill>
                <a:latin typeface="Arial" pitchFamily="34" charset="0"/>
                <a:cs typeface="Arial" pitchFamily="34" charset="0"/>
              </a:rPr>
              <a:t>Live in </a:t>
            </a:r>
            <a:r>
              <a:rPr lang="en-US" sz="3600" b="1" dirty="0" smtClean="0">
                <a:solidFill>
                  <a:schemeClr val="tx2">
                    <a:lumMod val="50000"/>
                  </a:schemeClr>
                </a:solidFill>
                <a:latin typeface="Arial" pitchFamily="34" charset="0"/>
                <a:cs typeface="Arial" pitchFamily="34" charset="0"/>
              </a:rPr>
              <a:t>a Sinful </a:t>
            </a:r>
            <a:r>
              <a:rPr lang="en-US" sz="3600" b="1" dirty="0" smtClean="0">
                <a:solidFill>
                  <a:schemeClr val="tx2">
                    <a:lumMod val="50000"/>
                  </a:schemeClr>
                </a:solidFill>
                <a:latin typeface="Arial" pitchFamily="34" charset="0"/>
                <a:cs typeface="Arial" pitchFamily="34" charset="0"/>
              </a:rPr>
              <a:t>World</a:t>
            </a:r>
            <a:endParaRPr lang="en-US" sz="3600" b="1" dirty="0" smtClean="0">
              <a:solidFill>
                <a:schemeClr val="tx2">
                  <a:lumMod val="50000"/>
                </a:schemeClr>
              </a:solidFill>
              <a:latin typeface="Arial" pitchFamily="34" charset="0"/>
              <a:cs typeface="Arial" pitchFamily="34" charset="0"/>
            </a:endParaRPr>
          </a:p>
        </p:txBody>
      </p:sp>
      <p:sp>
        <p:nvSpPr>
          <p:cNvPr id="15363" name="Rectangle 3"/>
          <p:cNvSpPr>
            <a:spLocks noGrp="1" noChangeArrowheads="1"/>
          </p:cNvSpPr>
          <p:nvPr>
            <p:ph type="body" idx="1"/>
          </p:nvPr>
        </p:nvSpPr>
        <p:spPr>
          <a:xfrm>
            <a:off x="228600" y="1295400"/>
            <a:ext cx="8686800" cy="5486400"/>
          </a:xfrm>
          <a:solidFill>
            <a:srgbClr val="C6D9F1">
              <a:alpha val="78824"/>
            </a:srgbClr>
          </a:solidFill>
          <a:ln>
            <a:solidFill>
              <a:schemeClr val="tx2">
                <a:lumMod val="50000"/>
              </a:schemeClr>
            </a:solidFill>
          </a:ln>
        </p:spPr>
        <p:txBody>
          <a:bodyPr/>
          <a:lstStyle/>
          <a:p>
            <a:pPr eaLnBrk="1" hangingPunct="1">
              <a:defRPr/>
            </a:pPr>
            <a:r>
              <a:rPr lang="en-US" sz="2000" b="1" dirty="0" smtClean="0">
                <a:solidFill>
                  <a:schemeClr val="tx2">
                    <a:lumMod val="50000"/>
                  </a:schemeClr>
                </a:solidFill>
                <a:latin typeface="Arial Narrow" pitchFamily="34" charset="0"/>
              </a:rPr>
              <a:t>We s</a:t>
            </a:r>
            <a:r>
              <a:rPr lang="en-US" sz="2000" b="1" dirty="0" smtClean="0">
                <a:solidFill>
                  <a:schemeClr val="tx2">
                    <a:lumMod val="50000"/>
                  </a:schemeClr>
                </a:solidFill>
                <a:latin typeface="Arial Narrow" pitchFamily="34" charset="0"/>
              </a:rPr>
              <a:t>ometimes suffer because of our </a:t>
            </a:r>
            <a:r>
              <a:rPr lang="en-US" sz="2000" b="1" dirty="0" smtClean="0">
                <a:solidFill>
                  <a:schemeClr val="tx2">
                    <a:lumMod val="50000"/>
                  </a:schemeClr>
                </a:solidFill>
                <a:latin typeface="Arial Narrow" pitchFamily="34" charset="0"/>
              </a:rPr>
              <a:t>own past </a:t>
            </a:r>
            <a:r>
              <a:rPr lang="en-US" sz="2000" b="1" dirty="0" smtClean="0">
                <a:solidFill>
                  <a:schemeClr val="tx2">
                    <a:lumMod val="50000"/>
                  </a:schemeClr>
                </a:solidFill>
                <a:latin typeface="Arial Narrow" pitchFamily="34" charset="0"/>
              </a:rPr>
              <a:t>sins.</a:t>
            </a:r>
            <a:endParaRPr lang="en-US" sz="2000" b="1" dirty="0" smtClean="0">
              <a:solidFill>
                <a:schemeClr val="tx2">
                  <a:lumMod val="50000"/>
                </a:schemeClr>
              </a:solidFill>
              <a:latin typeface="Arial Narrow" pitchFamily="34" charset="0"/>
            </a:endParaRPr>
          </a:p>
          <a:p>
            <a:pPr lvl="1" eaLnBrk="1" hangingPunct="1">
              <a:defRPr/>
            </a:pPr>
            <a:r>
              <a:rPr lang="en-US" sz="1800" b="1" dirty="0" smtClean="0">
                <a:solidFill>
                  <a:schemeClr val="tx2">
                    <a:lumMod val="50000"/>
                  </a:schemeClr>
                </a:solidFill>
                <a:latin typeface="Arial Narrow" pitchFamily="34" charset="0"/>
              </a:rPr>
              <a:t>Some bad things are </a:t>
            </a:r>
            <a:r>
              <a:rPr lang="en-US" sz="1800" b="1" dirty="0" smtClean="0">
                <a:solidFill>
                  <a:schemeClr val="tx2">
                    <a:lumMod val="50000"/>
                  </a:schemeClr>
                </a:solidFill>
                <a:latin typeface="Arial Narrow" pitchFamily="34" charset="0"/>
              </a:rPr>
              <a:t>self-imposed.</a:t>
            </a:r>
            <a:r>
              <a:rPr lang="en-US" sz="1800" b="1" dirty="0" smtClean="0">
                <a:solidFill>
                  <a:schemeClr val="accent1">
                    <a:lumMod val="75000"/>
                  </a:schemeClr>
                </a:solidFill>
                <a:latin typeface="Arial Narrow" pitchFamily="34" charset="0"/>
              </a:rPr>
              <a:t> </a:t>
            </a:r>
            <a:r>
              <a:rPr lang="en-US" sz="1800" b="1" dirty="0" smtClean="0">
                <a:solidFill>
                  <a:schemeClr val="accent1">
                    <a:lumMod val="75000"/>
                  </a:schemeClr>
                </a:solidFill>
                <a:latin typeface="Arial Narrow" pitchFamily="34" charset="0"/>
              </a:rPr>
              <a:t>- Galatians 6:7-9</a:t>
            </a:r>
          </a:p>
          <a:p>
            <a:pPr lvl="2" eaLnBrk="1" hangingPunct="1">
              <a:defRPr/>
            </a:pPr>
            <a:r>
              <a:rPr lang="en-US" sz="1800" b="1" dirty="0" smtClean="0">
                <a:solidFill>
                  <a:schemeClr val="tx2">
                    <a:lumMod val="50000"/>
                  </a:schemeClr>
                </a:solidFill>
                <a:latin typeface="Arial Narrow" pitchFamily="34" charset="0"/>
              </a:rPr>
              <a:t>Sexual immorality </a:t>
            </a:r>
            <a:r>
              <a:rPr lang="en-US" sz="1800" dirty="0" smtClean="0">
                <a:solidFill>
                  <a:schemeClr val="tx2">
                    <a:lumMod val="50000"/>
                  </a:schemeClr>
                </a:solidFill>
                <a:latin typeface="Arial Narrow" pitchFamily="34" charset="0"/>
              </a:rPr>
              <a:t>-</a:t>
            </a:r>
          </a:p>
          <a:p>
            <a:pPr lvl="3" eaLnBrk="1" hangingPunct="1">
              <a:defRPr/>
            </a:pPr>
            <a:r>
              <a:rPr lang="en-US" sz="1800" b="1" dirty="0" smtClean="0">
                <a:solidFill>
                  <a:schemeClr val="accent1">
                    <a:lumMod val="75000"/>
                  </a:schemeClr>
                </a:solidFill>
                <a:latin typeface="Arial Narrow" pitchFamily="34" charset="0"/>
              </a:rPr>
              <a:t>Broken homes, divorce</a:t>
            </a:r>
          </a:p>
          <a:p>
            <a:pPr lvl="3" eaLnBrk="1" hangingPunct="1">
              <a:defRPr/>
            </a:pPr>
            <a:r>
              <a:rPr lang="en-US" sz="1800" b="1" dirty="0" smtClean="0">
                <a:solidFill>
                  <a:schemeClr val="accent1">
                    <a:lumMod val="75000"/>
                  </a:schemeClr>
                </a:solidFill>
                <a:latin typeface="Arial Narrow" pitchFamily="34" charset="0"/>
              </a:rPr>
              <a:t>Unwanted pregnancy, shame</a:t>
            </a:r>
          </a:p>
          <a:p>
            <a:pPr lvl="3" eaLnBrk="1" hangingPunct="1">
              <a:defRPr/>
            </a:pPr>
            <a:r>
              <a:rPr lang="en-US" sz="1800" b="1" dirty="0" smtClean="0">
                <a:solidFill>
                  <a:schemeClr val="accent1">
                    <a:lumMod val="75000"/>
                  </a:schemeClr>
                </a:solidFill>
                <a:latin typeface="Arial Narrow" pitchFamily="34" charset="0"/>
              </a:rPr>
              <a:t>STDs </a:t>
            </a:r>
            <a:r>
              <a:rPr lang="en-US" sz="1800" b="1" dirty="0" smtClean="0">
                <a:solidFill>
                  <a:schemeClr val="accent1">
                    <a:lumMod val="75000"/>
                  </a:schemeClr>
                </a:solidFill>
                <a:latin typeface="Arial Narrow" pitchFamily="34" charset="0"/>
              </a:rPr>
              <a:t>– </a:t>
            </a:r>
            <a:r>
              <a:rPr lang="en-US" sz="1800" b="1" dirty="0" smtClean="0">
                <a:solidFill>
                  <a:schemeClr val="accent1">
                    <a:lumMod val="75000"/>
                  </a:schemeClr>
                </a:solidFill>
                <a:latin typeface="Arial Narrow" pitchFamily="34" charset="0"/>
              </a:rPr>
              <a:t>AIDS</a:t>
            </a:r>
            <a:endParaRPr lang="en-US" sz="1800" b="1" dirty="0" smtClean="0">
              <a:solidFill>
                <a:schemeClr val="accent1">
                  <a:lumMod val="75000"/>
                </a:schemeClr>
              </a:solidFill>
              <a:latin typeface="Arial Narrow" pitchFamily="34" charset="0"/>
            </a:endParaRPr>
          </a:p>
          <a:p>
            <a:pPr lvl="2" eaLnBrk="1" hangingPunct="1">
              <a:defRPr/>
            </a:pPr>
            <a:r>
              <a:rPr lang="en-US" sz="1800" b="1" dirty="0" smtClean="0">
                <a:solidFill>
                  <a:schemeClr val="tx2">
                    <a:lumMod val="50000"/>
                  </a:schemeClr>
                </a:solidFill>
                <a:latin typeface="Arial Narrow" pitchFamily="34" charset="0"/>
              </a:rPr>
              <a:t>Drug and alcohol consumption </a:t>
            </a:r>
            <a:r>
              <a:rPr lang="en-US" sz="1800" dirty="0" smtClean="0">
                <a:solidFill>
                  <a:schemeClr val="tx2">
                    <a:lumMod val="50000"/>
                  </a:schemeClr>
                </a:solidFill>
                <a:latin typeface="Arial Narrow" pitchFamily="34" charset="0"/>
              </a:rPr>
              <a:t>-</a:t>
            </a:r>
          </a:p>
          <a:p>
            <a:pPr lvl="3" eaLnBrk="1" hangingPunct="1">
              <a:defRPr/>
            </a:pPr>
            <a:r>
              <a:rPr lang="en-US" sz="1800" b="1" dirty="0" smtClean="0">
                <a:solidFill>
                  <a:schemeClr val="accent1">
                    <a:lumMod val="75000"/>
                  </a:schemeClr>
                </a:solidFill>
                <a:latin typeface="Arial Narrow" pitchFamily="34" charset="0"/>
              </a:rPr>
              <a:t>Health and financial problems</a:t>
            </a:r>
          </a:p>
          <a:p>
            <a:pPr lvl="3" eaLnBrk="1" hangingPunct="1">
              <a:defRPr/>
            </a:pPr>
            <a:r>
              <a:rPr lang="en-US" sz="1800" b="1" dirty="0" smtClean="0">
                <a:solidFill>
                  <a:schemeClr val="accent1">
                    <a:lumMod val="75000"/>
                  </a:schemeClr>
                </a:solidFill>
                <a:latin typeface="Arial Narrow" pitchFamily="34" charset="0"/>
              </a:rPr>
              <a:t>Addiction, </a:t>
            </a:r>
            <a:r>
              <a:rPr lang="en-US" sz="1800" b="1" dirty="0" smtClean="0">
                <a:solidFill>
                  <a:schemeClr val="accent1">
                    <a:lumMod val="75000"/>
                  </a:schemeClr>
                </a:solidFill>
                <a:latin typeface="Arial Narrow" pitchFamily="34" charset="0"/>
              </a:rPr>
              <a:t>crime, </a:t>
            </a:r>
            <a:r>
              <a:rPr lang="en-US" sz="1800" b="1" dirty="0" smtClean="0">
                <a:solidFill>
                  <a:schemeClr val="accent1">
                    <a:lumMod val="75000"/>
                  </a:schemeClr>
                </a:solidFill>
                <a:latin typeface="Arial Narrow" pitchFamily="34" charset="0"/>
              </a:rPr>
              <a:t>and impaired judgment with lasting </a:t>
            </a:r>
            <a:r>
              <a:rPr lang="en-US" sz="1800" b="1" dirty="0" smtClean="0">
                <a:solidFill>
                  <a:schemeClr val="accent1">
                    <a:lumMod val="75000"/>
                  </a:schemeClr>
                </a:solidFill>
                <a:latin typeface="Arial Narrow" pitchFamily="34" charset="0"/>
              </a:rPr>
              <a:t>consequences.</a:t>
            </a:r>
            <a:r>
              <a:rPr lang="en-US" sz="1800" b="1" dirty="0" smtClean="0">
                <a:solidFill>
                  <a:schemeClr val="accent1">
                    <a:lumMod val="75000"/>
                  </a:schemeClr>
                </a:solidFill>
                <a:latin typeface="Arial Narrow" pitchFamily="34" charset="0"/>
              </a:rPr>
              <a:t>	</a:t>
            </a:r>
          </a:p>
          <a:p>
            <a:pPr eaLnBrk="1" hangingPunct="1">
              <a:defRPr/>
            </a:pPr>
            <a:r>
              <a:rPr lang="en-US" sz="2000" b="1" dirty="0" smtClean="0">
                <a:solidFill>
                  <a:schemeClr val="tx2">
                    <a:lumMod val="50000"/>
                  </a:schemeClr>
                </a:solidFill>
                <a:effectLst/>
                <a:latin typeface="Arial Narrow" pitchFamily="34" charset="0"/>
              </a:rPr>
              <a:t>We suffer as the </a:t>
            </a:r>
            <a:r>
              <a:rPr lang="en-US" sz="2000" b="1" dirty="0" smtClean="0">
                <a:solidFill>
                  <a:schemeClr val="tx2">
                    <a:lumMod val="50000"/>
                  </a:schemeClr>
                </a:solidFill>
                <a:effectLst/>
                <a:latin typeface="Arial Narrow" pitchFamily="34" charset="0"/>
              </a:rPr>
              <a:t>consequences of </a:t>
            </a:r>
            <a:r>
              <a:rPr lang="en-US" sz="2000" b="1" dirty="0" smtClean="0">
                <a:solidFill>
                  <a:schemeClr val="tx2">
                    <a:lumMod val="50000"/>
                  </a:schemeClr>
                </a:solidFill>
                <a:effectLst/>
                <a:latin typeface="Arial Narrow" pitchFamily="34" charset="0"/>
              </a:rPr>
              <a:t>other people’s sins.</a:t>
            </a:r>
            <a:endParaRPr lang="en-US" sz="2000" b="1" dirty="0" smtClean="0">
              <a:solidFill>
                <a:schemeClr val="tx2">
                  <a:lumMod val="50000"/>
                </a:schemeClr>
              </a:solidFill>
              <a:effectLst/>
              <a:latin typeface="Arial Narrow" pitchFamily="34" charset="0"/>
            </a:endParaRPr>
          </a:p>
          <a:p>
            <a:pPr lvl="1" eaLnBrk="1" hangingPunct="1">
              <a:defRPr/>
            </a:pPr>
            <a:r>
              <a:rPr lang="en-US" sz="1800" b="1" u="sng" dirty="0" smtClean="0">
                <a:solidFill>
                  <a:schemeClr val="tx2">
                    <a:lumMod val="50000"/>
                  </a:schemeClr>
                </a:solidFill>
                <a:effectLst/>
                <a:latin typeface="Arial Narrow" pitchFamily="34" charset="0"/>
              </a:rPr>
              <a:t>Gossip, </a:t>
            </a:r>
            <a:r>
              <a:rPr lang="en-US" sz="1800" b="1" u="sng" dirty="0" smtClean="0">
                <a:solidFill>
                  <a:schemeClr val="tx2">
                    <a:lumMod val="50000"/>
                  </a:schemeClr>
                </a:solidFill>
                <a:effectLst/>
                <a:latin typeface="Arial Narrow" pitchFamily="34" charset="0"/>
              </a:rPr>
              <a:t>murmuring, and lies</a:t>
            </a:r>
            <a:r>
              <a:rPr lang="en-US" sz="1800" dirty="0" smtClean="0">
                <a:solidFill>
                  <a:schemeClr val="tx2">
                    <a:lumMod val="50000"/>
                  </a:schemeClr>
                </a:solidFill>
                <a:effectLst/>
                <a:latin typeface="Arial Narrow" pitchFamily="34" charset="0"/>
              </a:rPr>
              <a:t> </a:t>
            </a:r>
            <a:r>
              <a:rPr lang="en-US" sz="1800" b="1" dirty="0" smtClean="0">
                <a:solidFill>
                  <a:schemeClr val="accent1">
                    <a:lumMod val="75000"/>
                  </a:schemeClr>
                </a:solidFill>
                <a:effectLst/>
                <a:latin typeface="Arial Narrow" pitchFamily="34" charset="0"/>
              </a:rPr>
              <a:t>– </a:t>
            </a:r>
            <a:r>
              <a:rPr lang="en-US" sz="1800" b="1" dirty="0" smtClean="0">
                <a:solidFill>
                  <a:schemeClr val="accent1">
                    <a:lumMod val="75000"/>
                  </a:schemeClr>
                </a:solidFill>
                <a:effectLst/>
                <a:latin typeface="Arial Narrow" pitchFamily="34" charset="0"/>
              </a:rPr>
              <a:t>destroy good names and </a:t>
            </a:r>
            <a:r>
              <a:rPr lang="en-US" sz="1800" b="1" dirty="0" smtClean="0">
                <a:solidFill>
                  <a:schemeClr val="accent1">
                    <a:lumMod val="75000"/>
                  </a:schemeClr>
                </a:solidFill>
                <a:effectLst/>
                <a:latin typeface="Arial Narrow" pitchFamily="34" charset="0"/>
              </a:rPr>
              <a:t>reputations; </a:t>
            </a:r>
            <a:r>
              <a:rPr lang="en-US" sz="1800" b="1" dirty="0" smtClean="0">
                <a:solidFill>
                  <a:schemeClr val="accent1">
                    <a:lumMod val="75000"/>
                  </a:schemeClr>
                </a:solidFill>
                <a:effectLst/>
                <a:latin typeface="Arial Narrow" pitchFamily="34" charset="0"/>
              </a:rPr>
              <a:t>cause division and contention among brethren and </a:t>
            </a:r>
            <a:r>
              <a:rPr lang="en-US" sz="1800" b="1" dirty="0" smtClean="0">
                <a:solidFill>
                  <a:schemeClr val="accent1">
                    <a:lumMod val="75000"/>
                  </a:schemeClr>
                </a:solidFill>
                <a:effectLst/>
                <a:latin typeface="Arial Narrow" pitchFamily="34" charset="0"/>
              </a:rPr>
              <a:t>families.</a:t>
            </a:r>
            <a:endParaRPr lang="en-US" sz="1800" b="1" dirty="0" smtClean="0">
              <a:solidFill>
                <a:schemeClr val="accent1">
                  <a:lumMod val="75000"/>
                </a:schemeClr>
              </a:solidFill>
              <a:effectLst/>
              <a:latin typeface="Arial Narrow" pitchFamily="34" charset="0"/>
            </a:endParaRPr>
          </a:p>
          <a:p>
            <a:pPr lvl="2" eaLnBrk="1" hangingPunct="1">
              <a:defRPr/>
            </a:pPr>
            <a:r>
              <a:rPr lang="en-US" sz="1800" b="1" dirty="0" smtClean="0">
                <a:solidFill>
                  <a:schemeClr val="tx2">
                    <a:lumMod val="50000"/>
                  </a:schemeClr>
                </a:solidFill>
                <a:effectLst/>
                <a:latin typeface="Arial Narrow" pitchFamily="34" charset="0"/>
              </a:rPr>
              <a:t>Proverbs 6:16-19</a:t>
            </a:r>
          </a:p>
          <a:p>
            <a:pPr lvl="2" eaLnBrk="1" hangingPunct="1">
              <a:defRPr/>
            </a:pPr>
            <a:r>
              <a:rPr lang="en-US" sz="1800" b="1" dirty="0" smtClean="0">
                <a:solidFill>
                  <a:schemeClr val="tx2">
                    <a:lumMod val="50000"/>
                  </a:schemeClr>
                </a:solidFill>
                <a:effectLst/>
                <a:latin typeface="Arial Narrow" pitchFamily="34" charset="0"/>
              </a:rPr>
              <a:t>Philippians 2:14-15</a:t>
            </a:r>
          </a:p>
          <a:p>
            <a:pPr lvl="1" eaLnBrk="1" hangingPunct="1">
              <a:defRPr/>
            </a:pPr>
            <a:r>
              <a:rPr lang="en-US" sz="1800" b="1" dirty="0" smtClean="0">
                <a:solidFill>
                  <a:schemeClr val="tx2">
                    <a:lumMod val="50000"/>
                  </a:schemeClr>
                </a:solidFill>
                <a:effectLst/>
                <a:latin typeface="Arial Narrow" pitchFamily="34" charset="0"/>
              </a:rPr>
              <a:t>Drunk drivers – kill and maim good innocent </a:t>
            </a:r>
            <a:r>
              <a:rPr lang="en-US" sz="1800" b="1" dirty="0" smtClean="0">
                <a:solidFill>
                  <a:schemeClr val="tx2">
                    <a:lumMod val="50000"/>
                  </a:schemeClr>
                </a:solidFill>
                <a:effectLst/>
                <a:latin typeface="Arial Narrow" pitchFamily="34" charset="0"/>
              </a:rPr>
              <a:t>people.</a:t>
            </a:r>
            <a:endParaRPr lang="en-US" sz="1800" b="1" dirty="0" smtClean="0">
              <a:solidFill>
                <a:schemeClr val="tx2">
                  <a:lumMod val="50000"/>
                </a:schemeClr>
              </a:solidFill>
              <a:effectLst/>
              <a:latin typeface="Arial Narrow" pitchFamily="34" charset="0"/>
            </a:endParaRPr>
          </a:p>
          <a:p>
            <a:pPr lvl="1" eaLnBrk="1" hangingPunct="1">
              <a:defRPr/>
            </a:pPr>
            <a:r>
              <a:rPr lang="en-US" sz="1800" b="1" dirty="0" smtClean="0">
                <a:solidFill>
                  <a:schemeClr val="tx2">
                    <a:lumMod val="50000"/>
                  </a:schemeClr>
                </a:solidFill>
                <a:effectLst/>
                <a:latin typeface="Arial Narrow" pitchFamily="34" charset="0"/>
              </a:rPr>
              <a:t>Murderers, robbers, scam </a:t>
            </a:r>
            <a:r>
              <a:rPr lang="en-US" sz="1800" b="1" dirty="0" smtClean="0">
                <a:solidFill>
                  <a:schemeClr val="tx2">
                    <a:lumMod val="50000"/>
                  </a:schemeClr>
                </a:solidFill>
                <a:effectLst/>
                <a:latin typeface="Arial Narrow" pitchFamily="34" charset="0"/>
              </a:rPr>
              <a:t>artists, law </a:t>
            </a:r>
            <a:r>
              <a:rPr lang="en-US" sz="1800" b="1" dirty="0" smtClean="0">
                <a:solidFill>
                  <a:schemeClr val="tx2">
                    <a:lumMod val="50000"/>
                  </a:schemeClr>
                </a:solidFill>
                <a:effectLst/>
                <a:latin typeface="Arial Narrow" pitchFamily="34" charset="0"/>
              </a:rPr>
              <a:t>breakers, etc</a:t>
            </a:r>
            <a:r>
              <a:rPr lang="en-US" sz="1800" b="1" dirty="0" smtClean="0">
                <a:solidFill>
                  <a:schemeClr val="tx2">
                    <a:lumMod val="50000"/>
                  </a:schemeClr>
                </a:solidFill>
                <a:effectLst/>
                <a:latin typeface="Arial Narrow" pitchFamily="34" charset="0"/>
              </a:rPr>
              <a:t>.</a:t>
            </a:r>
            <a:endParaRPr lang="en-US" sz="1800" b="1" dirty="0" smtClean="0">
              <a:solidFill>
                <a:schemeClr val="tx2">
                  <a:lumMod val="50000"/>
                </a:schemeClr>
              </a:solidFill>
              <a:effectLst/>
              <a:latin typeface="Arial Narrow" pitchFamily="34" charset="0"/>
            </a:endParaRPr>
          </a:p>
        </p:txBody>
      </p:sp>
      <p:pic>
        <p:nvPicPr>
          <p:cNvPr id="2" name="Picture 6" descr="MCj04414110000[1]"/>
          <p:cNvPicPr>
            <a:picLocks noChangeAspect="1" noChangeArrowheads="1"/>
          </p:cNvPicPr>
          <p:nvPr/>
        </p:nvPicPr>
        <p:blipFill>
          <a:blip r:embed="rId3" cstate="print"/>
          <a:srcRect/>
          <a:stretch>
            <a:fillRect/>
          </a:stretch>
        </p:blipFill>
        <p:spPr bwMode="auto">
          <a:xfrm>
            <a:off x="5410200" y="1905000"/>
            <a:ext cx="1289050" cy="1289050"/>
          </a:xfrm>
          <a:prstGeom prst="rect">
            <a:avLst/>
          </a:prstGeom>
          <a:noFill/>
          <a:ln w="9525">
            <a:noFill/>
            <a:miter lim="800000"/>
            <a:headEnd/>
            <a:tailEnd/>
          </a:ln>
        </p:spPr>
      </p:pic>
      <p:sp>
        <p:nvSpPr>
          <p:cNvPr id="15367" name="Text Box 7"/>
          <p:cNvSpPr txBox="1">
            <a:spLocks noChangeArrowheads="1"/>
          </p:cNvSpPr>
          <p:nvPr/>
        </p:nvSpPr>
        <p:spPr bwMode="auto">
          <a:xfrm>
            <a:off x="6705600" y="1981200"/>
            <a:ext cx="1905000" cy="1200329"/>
          </a:xfrm>
          <a:prstGeom prst="rect">
            <a:avLst/>
          </a:prstGeom>
          <a:noFill/>
          <a:ln w="9525">
            <a:noFill/>
            <a:miter lim="800000"/>
            <a:headEnd/>
            <a:tailEnd/>
          </a:ln>
        </p:spPr>
        <p:txBody>
          <a:bodyPr>
            <a:spAutoFit/>
          </a:bodyPr>
          <a:lstStyle/>
          <a:p>
            <a:pPr algn="ctr">
              <a:spcBef>
                <a:spcPct val="50000"/>
              </a:spcBef>
            </a:pPr>
            <a:r>
              <a:rPr lang="en-US" b="1" dirty="0">
                <a:solidFill>
                  <a:schemeClr val="accent1">
                    <a:lumMod val="75000"/>
                  </a:schemeClr>
                </a:solidFill>
                <a:latin typeface="Arial Narrow" pitchFamily="34" charset="0"/>
              </a:rPr>
              <a:t>“…and be sure your sin will find you </a:t>
            </a:r>
            <a:r>
              <a:rPr lang="en-US" b="1" dirty="0" smtClean="0">
                <a:solidFill>
                  <a:schemeClr val="accent1">
                    <a:lumMod val="75000"/>
                  </a:schemeClr>
                </a:solidFill>
                <a:latin typeface="Arial Narrow" pitchFamily="34" charset="0"/>
              </a:rPr>
              <a:t>out.” </a:t>
            </a:r>
            <a:r>
              <a:rPr lang="en-US" b="1" dirty="0">
                <a:solidFill>
                  <a:schemeClr val="accent1">
                    <a:lumMod val="75000"/>
                  </a:schemeClr>
                </a:solidFill>
                <a:latin typeface="Arial Narrow" pitchFamily="34" charset="0"/>
              </a:rPr>
              <a:t>(</a:t>
            </a:r>
            <a:r>
              <a:rPr lang="en-US" b="1" dirty="0" smtClean="0">
                <a:solidFill>
                  <a:schemeClr val="accent1">
                    <a:lumMod val="75000"/>
                  </a:schemeClr>
                </a:solidFill>
                <a:latin typeface="Arial Narrow" pitchFamily="34" charset="0"/>
              </a:rPr>
              <a:t>Numbers </a:t>
            </a:r>
            <a:r>
              <a:rPr lang="en-US" b="1" dirty="0">
                <a:solidFill>
                  <a:schemeClr val="accent1">
                    <a:lumMod val="75000"/>
                  </a:schemeClr>
                </a:solidFill>
                <a:latin typeface="Arial Narrow" pitchFamily="34" charset="0"/>
              </a:rPr>
              <a:t>32:23)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3">
                                            <p:bg/>
                                          </p:spTgt>
                                        </p:tgtEl>
                                        <p:attrNameLst>
                                          <p:attrName>style.visibility</p:attrName>
                                        </p:attrNameLst>
                                      </p:cBhvr>
                                      <p:to>
                                        <p:strVal val="visible"/>
                                      </p:to>
                                    </p:set>
                                    <p:animEffect transition="in" filter="dissolve">
                                      <p:cBhvr>
                                        <p:cTn id="7" dur="500"/>
                                        <p:tgtEl>
                                          <p:spTgt spid="1536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dissolve">
                                      <p:cBhvr>
                                        <p:cTn id="12" dur="500"/>
                                        <p:tgtEl>
                                          <p:spTgt spid="153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Effect transition="in" filter="dissolve">
                                      <p:cBhvr>
                                        <p:cTn id="17" dur="500"/>
                                        <p:tgtEl>
                                          <p:spTgt spid="153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3">
                                            <p:txEl>
                                              <p:pRg st="2" end="2"/>
                                            </p:txEl>
                                          </p:spTgt>
                                        </p:tgtEl>
                                        <p:attrNameLst>
                                          <p:attrName>style.visibility</p:attrName>
                                        </p:attrNameLst>
                                      </p:cBhvr>
                                      <p:to>
                                        <p:strVal val="visible"/>
                                      </p:to>
                                    </p:set>
                                    <p:animEffect transition="in" filter="dissolve">
                                      <p:cBhvr>
                                        <p:cTn id="22" dur="500"/>
                                        <p:tgtEl>
                                          <p:spTgt spid="1536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3">
                                            <p:txEl>
                                              <p:pRg st="3" end="3"/>
                                            </p:txEl>
                                          </p:spTgt>
                                        </p:tgtEl>
                                        <p:attrNameLst>
                                          <p:attrName>style.visibility</p:attrName>
                                        </p:attrNameLst>
                                      </p:cBhvr>
                                      <p:to>
                                        <p:strVal val="visible"/>
                                      </p:to>
                                    </p:set>
                                    <p:animEffect transition="in" filter="dissolve">
                                      <p:cBhvr>
                                        <p:cTn id="27" dur="500"/>
                                        <p:tgtEl>
                                          <p:spTgt spid="1536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363">
                                            <p:txEl>
                                              <p:pRg st="4" end="4"/>
                                            </p:txEl>
                                          </p:spTgt>
                                        </p:tgtEl>
                                        <p:attrNameLst>
                                          <p:attrName>style.visibility</p:attrName>
                                        </p:attrNameLst>
                                      </p:cBhvr>
                                      <p:to>
                                        <p:strVal val="visible"/>
                                      </p:to>
                                    </p:set>
                                    <p:animEffect transition="in" filter="dissolve">
                                      <p:cBhvr>
                                        <p:cTn id="32" dur="500"/>
                                        <p:tgtEl>
                                          <p:spTgt spid="1536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Effect transition="in" filter="dissolve">
                                      <p:cBhvr>
                                        <p:cTn id="37" dur="500"/>
                                        <p:tgtEl>
                                          <p:spTgt spid="1536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363">
                                            <p:txEl>
                                              <p:pRg st="6" end="6"/>
                                            </p:txEl>
                                          </p:spTgt>
                                        </p:tgtEl>
                                        <p:attrNameLst>
                                          <p:attrName>style.visibility</p:attrName>
                                        </p:attrNameLst>
                                      </p:cBhvr>
                                      <p:to>
                                        <p:strVal val="visible"/>
                                      </p:to>
                                    </p:set>
                                    <p:animEffect transition="in" filter="dissolve">
                                      <p:cBhvr>
                                        <p:cTn id="42" dur="500"/>
                                        <p:tgtEl>
                                          <p:spTgt spid="1536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5363">
                                            <p:txEl>
                                              <p:pRg st="7" end="7"/>
                                            </p:txEl>
                                          </p:spTgt>
                                        </p:tgtEl>
                                        <p:attrNameLst>
                                          <p:attrName>style.visibility</p:attrName>
                                        </p:attrNameLst>
                                      </p:cBhvr>
                                      <p:to>
                                        <p:strVal val="visible"/>
                                      </p:to>
                                    </p:set>
                                    <p:animEffect transition="in" filter="dissolve">
                                      <p:cBhvr>
                                        <p:cTn id="47" dur="500"/>
                                        <p:tgtEl>
                                          <p:spTgt spid="1536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5363">
                                            <p:txEl>
                                              <p:pRg st="8" end="8"/>
                                            </p:txEl>
                                          </p:spTgt>
                                        </p:tgtEl>
                                        <p:attrNameLst>
                                          <p:attrName>style.visibility</p:attrName>
                                        </p:attrNameLst>
                                      </p:cBhvr>
                                      <p:to>
                                        <p:strVal val="visible"/>
                                      </p:to>
                                    </p:set>
                                    <p:animEffect transition="in" filter="dissolve">
                                      <p:cBhvr>
                                        <p:cTn id="52" dur="500"/>
                                        <p:tgtEl>
                                          <p:spTgt spid="1536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dissolve">
                                      <p:cBhvr>
                                        <p:cTn id="57" dur="5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5367"/>
                                        </p:tgtEl>
                                        <p:attrNameLst>
                                          <p:attrName>style.visibility</p:attrName>
                                        </p:attrNameLst>
                                      </p:cBhvr>
                                      <p:to>
                                        <p:strVal val="visible"/>
                                      </p:to>
                                    </p:set>
                                    <p:animEffect transition="in" filter="dissolve">
                                      <p:cBhvr>
                                        <p:cTn id="62" dur="500"/>
                                        <p:tgtEl>
                                          <p:spTgt spid="15367"/>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5363">
                                            <p:txEl>
                                              <p:pRg st="9" end="9"/>
                                            </p:txEl>
                                          </p:spTgt>
                                        </p:tgtEl>
                                        <p:attrNameLst>
                                          <p:attrName>style.visibility</p:attrName>
                                        </p:attrNameLst>
                                      </p:cBhvr>
                                      <p:to>
                                        <p:strVal val="visible"/>
                                      </p:to>
                                    </p:set>
                                    <p:animEffect transition="in" filter="dissolve">
                                      <p:cBhvr>
                                        <p:cTn id="67" dur="500"/>
                                        <p:tgtEl>
                                          <p:spTgt spid="15363">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5363">
                                            <p:txEl>
                                              <p:pRg st="10" end="10"/>
                                            </p:txEl>
                                          </p:spTgt>
                                        </p:tgtEl>
                                        <p:attrNameLst>
                                          <p:attrName>style.visibility</p:attrName>
                                        </p:attrNameLst>
                                      </p:cBhvr>
                                      <p:to>
                                        <p:strVal val="visible"/>
                                      </p:to>
                                    </p:set>
                                    <p:animEffect transition="in" filter="dissolve">
                                      <p:cBhvr>
                                        <p:cTn id="72" dur="500"/>
                                        <p:tgtEl>
                                          <p:spTgt spid="15363">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5363">
                                            <p:txEl>
                                              <p:pRg st="11" end="11"/>
                                            </p:txEl>
                                          </p:spTgt>
                                        </p:tgtEl>
                                        <p:attrNameLst>
                                          <p:attrName>style.visibility</p:attrName>
                                        </p:attrNameLst>
                                      </p:cBhvr>
                                      <p:to>
                                        <p:strVal val="visible"/>
                                      </p:to>
                                    </p:set>
                                    <p:animEffect transition="in" filter="dissolve">
                                      <p:cBhvr>
                                        <p:cTn id="77" dur="500"/>
                                        <p:tgtEl>
                                          <p:spTgt spid="15363">
                                            <p:txEl>
                                              <p:pRg st="11" end="1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5363">
                                            <p:txEl>
                                              <p:pRg st="12" end="12"/>
                                            </p:txEl>
                                          </p:spTgt>
                                        </p:tgtEl>
                                        <p:attrNameLst>
                                          <p:attrName>style.visibility</p:attrName>
                                        </p:attrNameLst>
                                      </p:cBhvr>
                                      <p:to>
                                        <p:strVal val="visible"/>
                                      </p:to>
                                    </p:set>
                                    <p:animEffect transition="in" filter="dissolve">
                                      <p:cBhvr>
                                        <p:cTn id="82" dur="500"/>
                                        <p:tgtEl>
                                          <p:spTgt spid="15363">
                                            <p:txEl>
                                              <p:pRg st="12" end="1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15363">
                                            <p:txEl>
                                              <p:pRg st="13" end="13"/>
                                            </p:txEl>
                                          </p:spTgt>
                                        </p:tgtEl>
                                        <p:attrNameLst>
                                          <p:attrName>style.visibility</p:attrName>
                                        </p:attrNameLst>
                                      </p:cBhvr>
                                      <p:to>
                                        <p:strVal val="visible"/>
                                      </p:to>
                                    </p:set>
                                    <p:animEffect transition="in" filter="dissolve">
                                      <p:cBhvr>
                                        <p:cTn id="87" dur="500"/>
                                        <p:tgtEl>
                                          <p:spTgt spid="15363">
                                            <p:txEl>
                                              <p:pRg st="13" end="1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15363">
                                            <p:txEl>
                                              <p:pRg st="14" end="14"/>
                                            </p:txEl>
                                          </p:spTgt>
                                        </p:tgtEl>
                                        <p:attrNameLst>
                                          <p:attrName>style.visibility</p:attrName>
                                        </p:attrNameLst>
                                      </p:cBhvr>
                                      <p:to>
                                        <p:strVal val="visible"/>
                                      </p:to>
                                    </p:set>
                                    <p:animEffect transition="in" filter="dissolve">
                                      <p:cBhvr>
                                        <p:cTn id="92" dur="500"/>
                                        <p:tgtEl>
                                          <p:spTgt spid="1536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nimBg="1"/>
      <p:bldP spid="153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6D9F1">
              <a:alpha val="80000"/>
            </a:srgbClr>
          </a:solidFill>
          <a:ln>
            <a:solidFill>
              <a:schemeClr val="tx2">
                <a:lumMod val="50000"/>
              </a:schemeClr>
            </a:solidFill>
          </a:ln>
        </p:spPr>
        <p:txBody>
          <a:bodyPr/>
          <a:lstStyle/>
          <a:p>
            <a:r>
              <a:rPr lang="en-US" sz="4000" b="1" dirty="0" smtClean="0">
                <a:solidFill>
                  <a:schemeClr val="tx2">
                    <a:lumMod val="50000"/>
                  </a:schemeClr>
                </a:solidFill>
                <a:latin typeface="Arial" pitchFamily="34" charset="0"/>
                <a:cs typeface="Arial" pitchFamily="34" charset="0"/>
              </a:rPr>
              <a:t>Because of Evil People</a:t>
            </a:r>
            <a:endParaRPr lang="en-US" sz="4000" b="1" dirty="0">
              <a:solidFill>
                <a:schemeClr val="tx2">
                  <a:lumMod val="50000"/>
                </a:schemeClr>
              </a:solidFill>
              <a:latin typeface="Arial" pitchFamily="34" charset="0"/>
              <a:cs typeface="Arial" pitchFamily="34" charset="0"/>
            </a:endParaRPr>
          </a:p>
        </p:txBody>
      </p:sp>
      <p:sp>
        <p:nvSpPr>
          <p:cNvPr id="3" name="Content Placeholder 2"/>
          <p:cNvSpPr>
            <a:spLocks noGrp="1"/>
          </p:cNvSpPr>
          <p:nvPr>
            <p:ph idx="1"/>
          </p:nvPr>
        </p:nvSpPr>
        <p:spPr>
          <a:solidFill>
            <a:srgbClr val="C6D9F1">
              <a:alpha val="80000"/>
            </a:srgbClr>
          </a:solidFill>
          <a:ln>
            <a:solidFill>
              <a:schemeClr val="tx2">
                <a:lumMod val="50000"/>
              </a:schemeClr>
            </a:solidFill>
          </a:ln>
        </p:spPr>
        <p:txBody>
          <a:bodyPr>
            <a:normAutofit/>
          </a:bodyPr>
          <a:lstStyle/>
          <a:p>
            <a:r>
              <a:rPr lang="en-US" dirty="0" smtClean="0">
                <a:solidFill>
                  <a:schemeClr val="tx2">
                    <a:lumMod val="50000"/>
                  </a:schemeClr>
                </a:solidFill>
                <a:latin typeface="Arial" pitchFamily="34" charset="0"/>
                <a:cs typeface="Arial" pitchFamily="34" charset="0"/>
              </a:rPr>
              <a:t>The faithful </a:t>
            </a:r>
            <a:r>
              <a:rPr lang="en-US" dirty="0" smtClean="0">
                <a:solidFill>
                  <a:schemeClr val="tx2">
                    <a:lumMod val="50000"/>
                  </a:schemeClr>
                </a:solidFill>
                <a:latin typeface="Arial" pitchFamily="34" charset="0"/>
                <a:cs typeface="Arial" pitchFamily="34" charset="0"/>
              </a:rPr>
              <a:t>of old suffered extreme </a:t>
            </a:r>
            <a:r>
              <a:rPr lang="en-US" dirty="0" smtClean="0">
                <a:solidFill>
                  <a:schemeClr val="tx2">
                    <a:lumMod val="50000"/>
                  </a:schemeClr>
                </a:solidFill>
                <a:latin typeface="Arial" pitchFamily="34" charset="0"/>
                <a:cs typeface="Arial" pitchFamily="34" charset="0"/>
              </a:rPr>
              <a:t>persecution.</a:t>
            </a:r>
            <a:endParaRPr lang="en-US" dirty="0" smtClean="0">
              <a:solidFill>
                <a:schemeClr val="tx2">
                  <a:lumMod val="50000"/>
                </a:schemeClr>
              </a:solidFill>
              <a:latin typeface="Arial" pitchFamily="34" charset="0"/>
              <a:cs typeface="Arial" pitchFamily="34" charset="0"/>
            </a:endParaRPr>
          </a:p>
          <a:p>
            <a:pPr lvl="1">
              <a:spcBef>
                <a:spcPts val="0"/>
              </a:spcBef>
            </a:pPr>
            <a:r>
              <a:rPr lang="en-US" b="1" i="1" dirty="0" smtClean="0">
                <a:solidFill>
                  <a:schemeClr val="accent1">
                    <a:lumMod val="75000"/>
                  </a:schemeClr>
                </a:solidFill>
                <a:latin typeface="Arial" pitchFamily="34" charset="0"/>
                <a:cs typeface="Arial" pitchFamily="34" charset="0"/>
              </a:rPr>
              <a:t>Hebrews 11:36-40</a:t>
            </a:r>
          </a:p>
          <a:p>
            <a:pPr>
              <a:spcBef>
                <a:spcPts val="1200"/>
              </a:spcBef>
            </a:pPr>
            <a:r>
              <a:rPr lang="en-US" dirty="0" smtClean="0">
                <a:solidFill>
                  <a:schemeClr val="tx2">
                    <a:lumMod val="50000"/>
                  </a:schemeClr>
                </a:solidFill>
                <a:latin typeface="Arial" pitchFamily="34" charset="0"/>
                <a:cs typeface="Arial" pitchFamily="34" charset="0"/>
              </a:rPr>
              <a:t>God’s people always have, and always will suffer.</a:t>
            </a:r>
            <a:endParaRPr lang="en-US" dirty="0" smtClean="0">
              <a:solidFill>
                <a:schemeClr val="tx2">
                  <a:lumMod val="50000"/>
                </a:schemeClr>
              </a:solidFill>
              <a:latin typeface="Arial" pitchFamily="34" charset="0"/>
              <a:cs typeface="Arial" pitchFamily="34" charset="0"/>
            </a:endParaRPr>
          </a:p>
          <a:p>
            <a:pPr lvl="1">
              <a:spcBef>
                <a:spcPts val="0"/>
              </a:spcBef>
            </a:pPr>
            <a:r>
              <a:rPr lang="en-US" b="1" i="1" dirty="0" smtClean="0">
                <a:solidFill>
                  <a:schemeClr val="accent1">
                    <a:lumMod val="75000"/>
                  </a:schemeClr>
                </a:solidFill>
                <a:latin typeface="Arial" pitchFamily="34" charset="0"/>
                <a:cs typeface="Arial" pitchFamily="34" charset="0"/>
              </a:rPr>
              <a:t>1 Peter 4:12-16; 2 Timothy 3:12</a:t>
            </a:r>
          </a:p>
          <a:p>
            <a:pPr>
              <a:spcBef>
                <a:spcPts val="1200"/>
              </a:spcBef>
            </a:pPr>
            <a:r>
              <a:rPr lang="en-US" dirty="0" smtClean="0">
                <a:solidFill>
                  <a:schemeClr val="tx2">
                    <a:lumMod val="50000"/>
                  </a:schemeClr>
                </a:solidFill>
                <a:latin typeface="Arial" pitchFamily="34" charset="0"/>
                <a:cs typeface="Arial" pitchFamily="34" charset="0"/>
              </a:rPr>
              <a:t>People suffer </a:t>
            </a:r>
            <a:r>
              <a:rPr lang="en-US" dirty="0" smtClean="0">
                <a:solidFill>
                  <a:schemeClr val="tx2">
                    <a:lumMod val="50000"/>
                  </a:schemeClr>
                </a:solidFill>
                <a:latin typeface="Arial" pitchFamily="34" charset="0"/>
                <a:cs typeface="Arial" pitchFamily="34" charset="0"/>
              </a:rPr>
              <a:t>at the hands of the </a:t>
            </a:r>
            <a:r>
              <a:rPr lang="en-US" dirty="0" smtClean="0">
                <a:solidFill>
                  <a:schemeClr val="tx2">
                    <a:lumMod val="50000"/>
                  </a:schemeClr>
                </a:solidFill>
                <a:latin typeface="Arial" pitchFamily="34" charset="0"/>
                <a:cs typeface="Arial" pitchFamily="34" charset="0"/>
              </a:rPr>
              <a:t>rich.</a:t>
            </a:r>
            <a:endParaRPr lang="en-US" dirty="0" smtClean="0">
              <a:solidFill>
                <a:schemeClr val="tx2">
                  <a:lumMod val="50000"/>
                </a:schemeClr>
              </a:solidFill>
              <a:latin typeface="Arial" pitchFamily="34" charset="0"/>
              <a:cs typeface="Arial" pitchFamily="34" charset="0"/>
            </a:endParaRPr>
          </a:p>
          <a:p>
            <a:pPr lvl="1">
              <a:spcBef>
                <a:spcPts val="0"/>
              </a:spcBef>
            </a:pPr>
            <a:r>
              <a:rPr lang="en-US" b="1" i="1" dirty="0" smtClean="0">
                <a:solidFill>
                  <a:schemeClr val="accent1">
                    <a:lumMod val="75000"/>
                  </a:schemeClr>
                </a:solidFill>
                <a:latin typeface="Arial" pitchFamily="34" charset="0"/>
                <a:cs typeface="Arial" pitchFamily="34" charset="0"/>
              </a:rPr>
              <a:t>James </a:t>
            </a:r>
            <a:r>
              <a:rPr lang="en-US" b="1" i="1" dirty="0" smtClean="0">
                <a:solidFill>
                  <a:schemeClr val="accent1">
                    <a:lumMod val="75000"/>
                  </a:schemeClr>
                </a:solidFill>
                <a:latin typeface="Arial" pitchFamily="34" charset="0"/>
                <a:cs typeface="Arial" pitchFamily="34" charset="0"/>
              </a:rPr>
              <a:t>5:1-7</a:t>
            </a:r>
            <a:endParaRPr lang="en-US" b="1" i="1" dirty="0">
              <a:solidFill>
                <a:schemeClr val="accent1">
                  <a:lumMod val="75000"/>
                </a:schemeClr>
              </a:solidFill>
              <a:latin typeface="Arial" pitchFamily="34" charset="0"/>
              <a:cs typeface="Arial" pitchFamily="34" charset="0"/>
            </a:endParaRPr>
          </a:p>
        </p:txBody>
      </p:sp>
      <p:sp>
        <p:nvSpPr>
          <p:cNvPr id="4" name="AutoShape 4"/>
          <p:cNvSpPr>
            <a:spLocks noChangeArrowheads="1"/>
          </p:cNvSpPr>
          <p:nvPr/>
        </p:nvSpPr>
        <p:spPr bwMode="auto">
          <a:xfrm>
            <a:off x="19050" y="6248400"/>
            <a:ext cx="9144000" cy="609600"/>
          </a:xfrm>
          <a:prstGeom prst="bevel">
            <a:avLst>
              <a:gd name="adj" fmla="val 12500"/>
            </a:avLst>
          </a:prstGeom>
          <a:solidFill>
            <a:srgbClr val="6699FF"/>
          </a:solidFill>
          <a:ln w="9525">
            <a:noFill/>
            <a:miter lim="800000"/>
            <a:headEnd/>
            <a:tailEnd/>
          </a:ln>
        </p:spPr>
        <p:txBody>
          <a:bodyPr wrap="none" anchor="ctr"/>
          <a:lstStyle/>
          <a:p>
            <a:pPr algn="ctr"/>
            <a:r>
              <a:rPr lang="en-US" sz="2400" b="1" dirty="0">
                <a:solidFill>
                  <a:schemeClr val="tx2">
                    <a:lumMod val="50000"/>
                  </a:schemeClr>
                </a:solidFill>
                <a:latin typeface="Arial" pitchFamily="34" charset="0"/>
                <a:cs typeface="Arial" pitchFamily="34" charset="0"/>
              </a:rPr>
              <a:t>Why Bad Things Happen </a:t>
            </a:r>
            <a:r>
              <a:rPr lang="en-US" sz="2400" b="1" dirty="0" smtClean="0">
                <a:solidFill>
                  <a:schemeClr val="tx2">
                    <a:lumMod val="50000"/>
                  </a:schemeClr>
                </a:solidFill>
                <a:latin typeface="Arial" pitchFamily="34" charset="0"/>
                <a:cs typeface="Arial" pitchFamily="34" charset="0"/>
              </a:rPr>
              <a:t>to Good </a:t>
            </a:r>
            <a:r>
              <a:rPr lang="en-US" sz="2400" b="1" dirty="0">
                <a:solidFill>
                  <a:schemeClr val="tx2">
                    <a:lumMod val="50000"/>
                  </a:schemeClr>
                </a:solidFill>
                <a:latin typeface="Arial" pitchFamily="34" charset="0"/>
                <a:cs typeface="Arial" pitchFamily="34" charset="0"/>
              </a:rPr>
              <a:t>People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5257800"/>
          </a:xfrm>
          <a:solidFill>
            <a:srgbClr val="C6D9F1">
              <a:alpha val="80000"/>
            </a:srgbClr>
          </a:solidFill>
          <a:ln>
            <a:solidFill>
              <a:schemeClr val="tx2">
                <a:lumMod val="50000"/>
              </a:schemeClr>
            </a:solidFill>
          </a:ln>
        </p:spPr>
        <p:txBody>
          <a:bodyPr>
            <a:normAutofit/>
          </a:bodyPr>
          <a:lstStyle/>
          <a:p>
            <a:r>
              <a:rPr lang="en-US" dirty="0" smtClean="0">
                <a:solidFill>
                  <a:schemeClr val="tx2">
                    <a:lumMod val="50000"/>
                  </a:schemeClr>
                </a:solidFill>
                <a:latin typeface="Arial Narrow" pitchFamily="34" charset="0"/>
              </a:rPr>
              <a:t>Although innocent, Christ </a:t>
            </a:r>
            <a:r>
              <a:rPr lang="en-US" dirty="0" smtClean="0">
                <a:solidFill>
                  <a:schemeClr val="tx2">
                    <a:lumMod val="50000"/>
                  </a:schemeClr>
                </a:solidFill>
                <a:latin typeface="Arial Narrow" pitchFamily="34" charset="0"/>
              </a:rPr>
              <a:t>suffered and </a:t>
            </a:r>
            <a:r>
              <a:rPr lang="en-US" dirty="0" smtClean="0">
                <a:solidFill>
                  <a:schemeClr val="tx2">
                    <a:lumMod val="50000"/>
                  </a:schemeClr>
                </a:solidFill>
                <a:latin typeface="Arial Narrow" pitchFamily="34" charset="0"/>
              </a:rPr>
              <a:t>died.</a:t>
            </a:r>
            <a:endParaRPr lang="en-US" dirty="0" smtClean="0">
              <a:solidFill>
                <a:schemeClr val="tx2">
                  <a:lumMod val="50000"/>
                </a:schemeClr>
              </a:solidFill>
              <a:latin typeface="Arial Narrow" pitchFamily="34" charset="0"/>
            </a:endParaRPr>
          </a:p>
          <a:p>
            <a:pPr lvl="1">
              <a:spcBef>
                <a:spcPts val="0"/>
              </a:spcBef>
            </a:pPr>
            <a:r>
              <a:rPr lang="en-US" b="1" i="1" dirty="0" smtClean="0">
                <a:solidFill>
                  <a:schemeClr val="accent1">
                    <a:lumMod val="75000"/>
                  </a:schemeClr>
                </a:solidFill>
                <a:latin typeface="Arial Narrow" pitchFamily="34" charset="0"/>
              </a:rPr>
              <a:t>Acts 2:23; John 1:11; 1 Peter 2:21-23</a:t>
            </a:r>
          </a:p>
          <a:p>
            <a:pPr>
              <a:spcBef>
                <a:spcPts val="1200"/>
              </a:spcBef>
            </a:pPr>
            <a:r>
              <a:rPr lang="en-US" dirty="0" smtClean="0">
                <a:solidFill>
                  <a:schemeClr val="tx2">
                    <a:lumMod val="50000"/>
                  </a:schemeClr>
                </a:solidFill>
                <a:latin typeface="Arial Narrow" pitchFamily="34" charset="0"/>
              </a:rPr>
              <a:t>First-century </a:t>
            </a:r>
            <a:r>
              <a:rPr lang="en-US" dirty="0" smtClean="0">
                <a:solidFill>
                  <a:schemeClr val="tx2">
                    <a:lumMod val="50000"/>
                  </a:schemeClr>
                </a:solidFill>
                <a:latin typeface="Arial Narrow" pitchFamily="34" charset="0"/>
              </a:rPr>
              <a:t>Christians </a:t>
            </a:r>
            <a:r>
              <a:rPr lang="en-US" dirty="0" smtClean="0">
                <a:solidFill>
                  <a:schemeClr val="tx2">
                    <a:lumMod val="50000"/>
                  </a:schemeClr>
                </a:solidFill>
                <a:latin typeface="Arial Narrow" pitchFamily="34" charset="0"/>
              </a:rPr>
              <a:t>underwent severe suffering.</a:t>
            </a:r>
            <a:endParaRPr lang="en-US" dirty="0" smtClean="0">
              <a:solidFill>
                <a:schemeClr val="tx2">
                  <a:lumMod val="50000"/>
                </a:schemeClr>
              </a:solidFill>
              <a:latin typeface="Arial Narrow" pitchFamily="34" charset="0"/>
            </a:endParaRPr>
          </a:p>
          <a:p>
            <a:pPr lvl="1">
              <a:spcBef>
                <a:spcPts val="0"/>
              </a:spcBef>
            </a:pPr>
            <a:r>
              <a:rPr lang="en-US" b="1" i="1" dirty="0" smtClean="0">
                <a:solidFill>
                  <a:schemeClr val="accent1">
                    <a:lumMod val="75000"/>
                  </a:schemeClr>
                </a:solidFill>
                <a:latin typeface="Arial Narrow" pitchFamily="34" charset="0"/>
              </a:rPr>
              <a:t>Revelation 2:13 </a:t>
            </a:r>
            <a:r>
              <a:rPr lang="en-US" b="1" dirty="0" smtClean="0">
                <a:solidFill>
                  <a:schemeClr val="accent1">
                    <a:lumMod val="75000"/>
                  </a:schemeClr>
                </a:solidFill>
                <a:latin typeface="Arial Narrow" pitchFamily="34" charset="0"/>
              </a:rPr>
              <a:t>(Antipas)</a:t>
            </a:r>
          </a:p>
          <a:p>
            <a:pPr>
              <a:spcBef>
                <a:spcPts val="1200"/>
              </a:spcBef>
            </a:pPr>
            <a:r>
              <a:rPr lang="en-US" dirty="0" smtClean="0">
                <a:solidFill>
                  <a:schemeClr val="tx2">
                    <a:lumMod val="50000"/>
                  </a:schemeClr>
                </a:solidFill>
                <a:latin typeface="Arial Narrow" pitchFamily="34" charset="0"/>
              </a:rPr>
              <a:t>Faithful preachers suffered for preaching the </a:t>
            </a:r>
            <a:r>
              <a:rPr lang="en-US" dirty="0" smtClean="0">
                <a:solidFill>
                  <a:schemeClr val="tx2">
                    <a:lumMod val="50000"/>
                  </a:schemeClr>
                </a:solidFill>
                <a:latin typeface="Arial Narrow" pitchFamily="34" charset="0"/>
              </a:rPr>
              <a:t>truth.</a:t>
            </a:r>
            <a:endParaRPr lang="en-US" dirty="0" smtClean="0">
              <a:solidFill>
                <a:schemeClr val="tx2">
                  <a:lumMod val="50000"/>
                </a:schemeClr>
              </a:solidFill>
              <a:latin typeface="Arial Narrow" pitchFamily="34" charset="0"/>
            </a:endParaRPr>
          </a:p>
          <a:p>
            <a:pPr lvl="1">
              <a:spcBef>
                <a:spcPts val="0"/>
              </a:spcBef>
            </a:pPr>
            <a:r>
              <a:rPr lang="en-US" b="1" dirty="0" smtClean="0">
                <a:solidFill>
                  <a:schemeClr val="accent1">
                    <a:lumMod val="75000"/>
                  </a:schemeClr>
                </a:solidFill>
                <a:latin typeface="Arial Narrow" pitchFamily="34" charset="0"/>
              </a:rPr>
              <a:t>Paul—</a:t>
            </a:r>
            <a:r>
              <a:rPr lang="en-US" b="1" i="1" dirty="0" smtClean="0">
                <a:solidFill>
                  <a:schemeClr val="accent1">
                    <a:lumMod val="75000"/>
                  </a:schemeClr>
                </a:solidFill>
                <a:latin typeface="Arial Narrow" pitchFamily="34" charset="0"/>
              </a:rPr>
              <a:t>2 Timothy 4:6-8</a:t>
            </a:r>
          </a:p>
          <a:p>
            <a:pPr lvl="1"/>
            <a:r>
              <a:rPr lang="en-US" b="1" dirty="0" smtClean="0">
                <a:solidFill>
                  <a:schemeClr val="accent1">
                    <a:lumMod val="75000"/>
                  </a:schemeClr>
                </a:solidFill>
                <a:latin typeface="Arial Narrow" pitchFamily="34" charset="0"/>
              </a:rPr>
              <a:t>John the Baptizer—</a:t>
            </a:r>
            <a:r>
              <a:rPr lang="en-US" b="1" i="1" dirty="0" smtClean="0">
                <a:solidFill>
                  <a:schemeClr val="accent1">
                    <a:lumMod val="75000"/>
                  </a:schemeClr>
                </a:solidFill>
                <a:latin typeface="Arial Narrow" pitchFamily="34" charset="0"/>
              </a:rPr>
              <a:t>Mark 6:17-29</a:t>
            </a:r>
          </a:p>
          <a:p>
            <a:pPr lvl="1"/>
            <a:r>
              <a:rPr lang="en-US" b="1" dirty="0" smtClean="0">
                <a:solidFill>
                  <a:schemeClr val="accent1">
                    <a:lumMod val="75000"/>
                  </a:schemeClr>
                </a:solidFill>
                <a:latin typeface="Arial Narrow" pitchFamily="34" charset="0"/>
              </a:rPr>
              <a:t>Stephen—</a:t>
            </a:r>
            <a:r>
              <a:rPr lang="en-US" b="1" i="1" dirty="0" smtClean="0">
                <a:solidFill>
                  <a:schemeClr val="accent1">
                    <a:lumMod val="75000"/>
                  </a:schemeClr>
                </a:solidFill>
                <a:latin typeface="Arial Narrow" pitchFamily="34" charset="0"/>
              </a:rPr>
              <a:t>Acts 7:51-59</a:t>
            </a:r>
          </a:p>
          <a:p>
            <a:pPr lvl="1"/>
            <a:r>
              <a:rPr lang="en-US" b="1" dirty="0" smtClean="0">
                <a:solidFill>
                  <a:schemeClr val="accent1">
                    <a:lumMod val="75000"/>
                  </a:schemeClr>
                </a:solidFill>
                <a:latin typeface="Arial Narrow" pitchFamily="34" charset="0"/>
              </a:rPr>
              <a:t>Would not compromise the </a:t>
            </a:r>
            <a:r>
              <a:rPr lang="en-US" b="1" dirty="0" smtClean="0">
                <a:solidFill>
                  <a:schemeClr val="accent1">
                    <a:lumMod val="75000"/>
                  </a:schemeClr>
                </a:solidFill>
                <a:latin typeface="Arial Narrow" pitchFamily="34" charset="0"/>
              </a:rPr>
              <a:t>truth—</a:t>
            </a:r>
            <a:r>
              <a:rPr lang="en-US" b="1" i="1" dirty="0" smtClean="0">
                <a:solidFill>
                  <a:schemeClr val="accent1">
                    <a:lumMod val="75000"/>
                  </a:schemeClr>
                </a:solidFill>
                <a:latin typeface="Arial Narrow" pitchFamily="34" charset="0"/>
              </a:rPr>
              <a:t>2 </a:t>
            </a:r>
            <a:r>
              <a:rPr lang="en-US" b="1" i="1" dirty="0" smtClean="0">
                <a:solidFill>
                  <a:schemeClr val="accent1">
                    <a:lumMod val="75000"/>
                  </a:schemeClr>
                </a:solidFill>
                <a:latin typeface="Arial Narrow" pitchFamily="34" charset="0"/>
              </a:rPr>
              <a:t>Timothy 4:1-5</a:t>
            </a:r>
            <a:endParaRPr lang="en-US" b="1" i="1" dirty="0">
              <a:solidFill>
                <a:schemeClr val="accent1">
                  <a:lumMod val="75000"/>
                </a:schemeClr>
              </a:solidFill>
              <a:latin typeface="Arial Narrow" pitchFamily="34" charset="0"/>
            </a:endParaRPr>
          </a:p>
        </p:txBody>
      </p:sp>
      <p:sp>
        <p:nvSpPr>
          <p:cNvPr id="5" name="Title 1"/>
          <p:cNvSpPr>
            <a:spLocks noGrp="1"/>
          </p:cNvSpPr>
          <p:nvPr>
            <p:ph type="title"/>
          </p:nvPr>
        </p:nvSpPr>
        <p:spPr>
          <a:solidFill>
            <a:srgbClr val="C6D9F1">
              <a:alpha val="80000"/>
            </a:srgbClr>
          </a:solidFill>
          <a:ln>
            <a:solidFill>
              <a:schemeClr val="tx2">
                <a:lumMod val="50000"/>
              </a:schemeClr>
            </a:solidFill>
          </a:ln>
        </p:spPr>
        <p:txBody>
          <a:bodyPr/>
          <a:lstStyle/>
          <a:p>
            <a:r>
              <a:rPr lang="en-US" sz="4000" b="1" dirty="0" smtClean="0">
                <a:solidFill>
                  <a:schemeClr val="tx2">
                    <a:lumMod val="50000"/>
                  </a:schemeClr>
                </a:solidFill>
                <a:latin typeface="Arial" pitchFamily="34" charset="0"/>
                <a:cs typeface="Arial" pitchFamily="34" charset="0"/>
              </a:rPr>
              <a:t>Because of Evil People</a:t>
            </a:r>
            <a:endParaRPr lang="en-US" sz="4000" b="1" dirty="0">
              <a:solidFill>
                <a:schemeClr val="tx2">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linds(horizontal)">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6D9F1">
              <a:alpha val="80000"/>
            </a:srgbClr>
          </a:solidFill>
          <a:ln>
            <a:solidFill>
              <a:schemeClr val="tx2">
                <a:lumMod val="50000"/>
              </a:schemeClr>
            </a:solidFill>
          </a:ln>
        </p:spPr>
        <p:txBody>
          <a:bodyPr>
            <a:normAutofit fontScale="90000"/>
          </a:bodyPr>
          <a:lstStyle/>
          <a:p>
            <a:r>
              <a:rPr lang="en-US" b="1" dirty="0" smtClean="0">
                <a:solidFill>
                  <a:schemeClr val="tx2">
                    <a:lumMod val="50000"/>
                  </a:schemeClr>
                </a:solidFill>
                <a:latin typeface="Arial" pitchFamily="34" charset="0"/>
                <a:cs typeface="Arial" pitchFamily="34" charset="0"/>
              </a:rPr>
              <a:t>Because </a:t>
            </a:r>
            <a:r>
              <a:rPr lang="en-US" b="1" dirty="0" smtClean="0">
                <a:solidFill>
                  <a:schemeClr val="tx2">
                    <a:lumMod val="50000"/>
                  </a:schemeClr>
                </a:solidFill>
                <a:latin typeface="Arial" pitchFamily="34" charset="0"/>
                <a:cs typeface="Arial" pitchFamily="34" charset="0"/>
              </a:rPr>
              <a:t>Satan’s Force Is </a:t>
            </a:r>
            <a:r>
              <a:rPr lang="en-US" b="1" dirty="0" smtClean="0">
                <a:solidFill>
                  <a:schemeClr val="tx2">
                    <a:lumMod val="50000"/>
                  </a:schemeClr>
                </a:solidFill>
                <a:latin typeface="Arial" pitchFamily="34" charset="0"/>
                <a:cs typeface="Arial" pitchFamily="34" charset="0"/>
              </a:rPr>
              <a:t/>
            </a:r>
            <a:br>
              <a:rPr lang="en-US" b="1" dirty="0" smtClean="0">
                <a:solidFill>
                  <a:schemeClr val="tx2">
                    <a:lumMod val="50000"/>
                  </a:schemeClr>
                </a:solidFill>
                <a:latin typeface="Arial" pitchFamily="34" charset="0"/>
                <a:cs typeface="Arial" pitchFamily="34" charset="0"/>
              </a:rPr>
            </a:br>
            <a:r>
              <a:rPr lang="en-US" b="1" dirty="0" smtClean="0">
                <a:solidFill>
                  <a:schemeClr val="tx2">
                    <a:lumMod val="50000"/>
                  </a:schemeClr>
                </a:solidFill>
                <a:latin typeface="Arial" pitchFamily="34" charset="0"/>
                <a:cs typeface="Arial" pitchFamily="34" charset="0"/>
              </a:rPr>
              <a:t>Active</a:t>
            </a:r>
            <a:endParaRPr lang="en-US" b="1" dirty="0">
              <a:solidFill>
                <a:schemeClr val="tx2">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5257800"/>
          </a:xfrm>
          <a:solidFill>
            <a:srgbClr val="C6D9F1">
              <a:alpha val="80000"/>
            </a:srgbClr>
          </a:solidFill>
          <a:ln>
            <a:solidFill>
              <a:schemeClr val="tx2">
                <a:lumMod val="50000"/>
              </a:schemeClr>
            </a:solidFill>
          </a:ln>
        </p:spPr>
        <p:txBody>
          <a:bodyPr>
            <a:normAutofit fontScale="92500" lnSpcReduction="10000"/>
          </a:bodyPr>
          <a:lstStyle/>
          <a:p>
            <a:pPr>
              <a:lnSpc>
                <a:spcPct val="110000"/>
              </a:lnSpc>
            </a:pPr>
            <a:r>
              <a:rPr lang="en-US" b="1" dirty="0" smtClean="0">
                <a:solidFill>
                  <a:schemeClr val="tx2">
                    <a:lumMod val="50000"/>
                  </a:schemeClr>
                </a:solidFill>
                <a:latin typeface="Arial Narrow" pitchFamily="34" charset="0"/>
                <a:cs typeface="Arial" pitchFamily="34" charset="0"/>
              </a:rPr>
              <a:t>God of this world</a:t>
            </a:r>
          </a:p>
          <a:p>
            <a:pPr lvl="1">
              <a:lnSpc>
                <a:spcPct val="110000"/>
              </a:lnSpc>
              <a:spcBef>
                <a:spcPts val="0"/>
              </a:spcBef>
            </a:pPr>
            <a:r>
              <a:rPr lang="en-US" b="1" i="1" dirty="0" smtClean="0">
                <a:solidFill>
                  <a:schemeClr val="accent1">
                    <a:lumMod val="75000"/>
                  </a:schemeClr>
                </a:solidFill>
                <a:latin typeface="Arial Narrow" pitchFamily="34" charset="0"/>
                <a:cs typeface="Arial" pitchFamily="34" charset="0"/>
              </a:rPr>
              <a:t>2 Corinthians 4:4</a:t>
            </a:r>
          </a:p>
          <a:p>
            <a:pPr>
              <a:lnSpc>
                <a:spcPct val="110000"/>
              </a:lnSpc>
              <a:spcBef>
                <a:spcPts val="1200"/>
              </a:spcBef>
            </a:pPr>
            <a:r>
              <a:rPr lang="en-US" b="1" dirty="0" smtClean="0">
                <a:solidFill>
                  <a:schemeClr val="tx2">
                    <a:lumMod val="50000"/>
                  </a:schemeClr>
                </a:solidFill>
                <a:latin typeface="Arial Narrow" pitchFamily="34" charset="0"/>
                <a:cs typeface="Arial" pitchFamily="34" charset="0"/>
              </a:rPr>
              <a:t>Satan is our </a:t>
            </a:r>
            <a:r>
              <a:rPr lang="en-US" b="1" dirty="0" smtClean="0">
                <a:solidFill>
                  <a:schemeClr val="tx2">
                    <a:lumMod val="50000"/>
                  </a:schemeClr>
                </a:solidFill>
                <a:latin typeface="Arial Narrow" pitchFamily="34" charset="0"/>
                <a:cs typeface="Arial" pitchFamily="34" charset="0"/>
              </a:rPr>
              <a:t>adversary; he seeks for opportunities  </a:t>
            </a:r>
            <a:r>
              <a:rPr lang="en-US" b="1" dirty="0" smtClean="0">
                <a:solidFill>
                  <a:schemeClr val="tx2">
                    <a:lumMod val="50000"/>
                  </a:schemeClr>
                </a:solidFill>
                <a:latin typeface="Arial Narrow" pitchFamily="34" charset="0"/>
                <a:cs typeface="Arial" pitchFamily="34" charset="0"/>
              </a:rPr>
              <a:t>to destroy </a:t>
            </a:r>
            <a:r>
              <a:rPr lang="en-US" b="1" dirty="0" smtClean="0">
                <a:solidFill>
                  <a:schemeClr val="tx2">
                    <a:lumMod val="50000"/>
                  </a:schemeClr>
                </a:solidFill>
                <a:latin typeface="Arial Narrow" pitchFamily="34" charset="0"/>
                <a:cs typeface="Arial" pitchFamily="34" charset="0"/>
              </a:rPr>
              <a:t>us.</a:t>
            </a:r>
            <a:endParaRPr lang="en-US" b="1" dirty="0" smtClean="0">
              <a:solidFill>
                <a:schemeClr val="tx2">
                  <a:lumMod val="50000"/>
                </a:schemeClr>
              </a:solidFill>
              <a:latin typeface="Arial Narrow" pitchFamily="34" charset="0"/>
              <a:cs typeface="Arial" pitchFamily="34" charset="0"/>
            </a:endParaRPr>
          </a:p>
          <a:p>
            <a:pPr lvl="1">
              <a:lnSpc>
                <a:spcPct val="110000"/>
              </a:lnSpc>
              <a:spcBef>
                <a:spcPts val="0"/>
              </a:spcBef>
            </a:pPr>
            <a:r>
              <a:rPr lang="en-US" b="1" i="1" dirty="0" smtClean="0">
                <a:solidFill>
                  <a:schemeClr val="accent1">
                    <a:lumMod val="75000"/>
                  </a:schemeClr>
                </a:solidFill>
                <a:latin typeface="Arial Narrow" pitchFamily="34" charset="0"/>
                <a:cs typeface="Arial" pitchFamily="34" charset="0"/>
              </a:rPr>
              <a:t>1 Peter 5:8</a:t>
            </a:r>
          </a:p>
          <a:p>
            <a:pPr>
              <a:lnSpc>
                <a:spcPct val="110000"/>
              </a:lnSpc>
              <a:spcBef>
                <a:spcPts val="1200"/>
              </a:spcBef>
            </a:pPr>
            <a:r>
              <a:rPr lang="en-US" b="1" dirty="0" smtClean="0">
                <a:solidFill>
                  <a:schemeClr val="tx2">
                    <a:lumMod val="50000"/>
                  </a:schemeClr>
                </a:solidFill>
                <a:latin typeface="Arial Narrow" pitchFamily="34" charset="0"/>
                <a:cs typeface="Arial" pitchFamily="34" charset="0"/>
              </a:rPr>
              <a:t>Always looking…</a:t>
            </a:r>
          </a:p>
          <a:p>
            <a:pPr lvl="1">
              <a:lnSpc>
                <a:spcPct val="110000"/>
              </a:lnSpc>
              <a:spcBef>
                <a:spcPts val="0"/>
              </a:spcBef>
            </a:pPr>
            <a:r>
              <a:rPr lang="en-US" b="1" i="1" dirty="0" smtClean="0">
                <a:solidFill>
                  <a:schemeClr val="accent1">
                    <a:lumMod val="75000"/>
                  </a:schemeClr>
                </a:solidFill>
                <a:latin typeface="Arial Narrow" pitchFamily="34" charset="0"/>
                <a:cs typeface="Arial" pitchFamily="34" charset="0"/>
              </a:rPr>
              <a:t>Job 1:6,7</a:t>
            </a:r>
          </a:p>
          <a:p>
            <a:pPr>
              <a:lnSpc>
                <a:spcPct val="110000"/>
              </a:lnSpc>
              <a:spcBef>
                <a:spcPts val="1200"/>
              </a:spcBef>
            </a:pPr>
            <a:r>
              <a:rPr lang="en-US" b="1" dirty="0" smtClean="0">
                <a:solidFill>
                  <a:schemeClr val="tx2">
                    <a:lumMod val="50000"/>
                  </a:schemeClr>
                </a:solidFill>
                <a:latin typeface="Arial Narrow" pitchFamily="34" charset="0"/>
                <a:cs typeface="Arial" pitchFamily="34" charset="0"/>
              </a:rPr>
              <a:t>By discouraging, disheartening, using deceptive methods. Trials and human suffering.</a:t>
            </a:r>
          </a:p>
          <a:p>
            <a:pPr lvl="1">
              <a:lnSpc>
                <a:spcPct val="110000"/>
              </a:lnSpc>
              <a:spcBef>
                <a:spcPts val="0"/>
              </a:spcBef>
            </a:pPr>
            <a:r>
              <a:rPr lang="en-US" b="1" i="1" dirty="0" smtClean="0">
                <a:solidFill>
                  <a:schemeClr val="accent1">
                    <a:lumMod val="75000"/>
                  </a:schemeClr>
                </a:solidFill>
                <a:latin typeface="Arial Narrow" pitchFamily="34" charset="0"/>
                <a:cs typeface="Arial" pitchFamily="34" charset="0"/>
              </a:rPr>
              <a:t>Matthew 24:7-13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heckerboard(across)">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6" end="6"/>
                                            </p:txEl>
                                          </p:spTgt>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6D9F1">
              <a:alpha val="80000"/>
            </a:srgbClr>
          </a:solidFill>
          <a:ln>
            <a:solidFill>
              <a:schemeClr val="tx2">
                <a:lumMod val="50000"/>
              </a:schemeClr>
            </a:solidFill>
          </a:ln>
        </p:spPr>
        <p:txBody>
          <a:bodyPr>
            <a:normAutofit/>
          </a:bodyPr>
          <a:lstStyle/>
          <a:p>
            <a:r>
              <a:rPr lang="en-US" sz="4000" b="1" dirty="0" smtClean="0">
                <a:solidFill>
                  <a:schemeClr val="tx2">
                    <a:lumMod val="50000"/>
                  </a:schemeClr>
                </a:solidFill>
                <a:latin typeface="Arial" pitchFamily="34" charset="0"/>
                <a:cs typeface="Arial" pitchFamily="34" charset="0"/>
              </a:rPr>
              <a:t>Because Life Is </a:t>
            </a:r>
            <a:r>
              <a:rPr lang="en-US" sz="4000" b="1" dirty="0" smtClean="0">
                <a:solidFill>
                  <a:schemeClr val="tx2">
                    <a:lumMod val="50000"/>
                  </a:schemeClr>
                </a:solidFill>
                <a:latin typeface="Arial" pitchFamily="34" charset="0"/>
                <a:cs typeface="Arial" pitchFamily="34" charset="0"/>
              </a:rPr>
              <a:t>Unfair</a:t>
            </a:r>
            <a:endParaRPr lang="en-US" sz="4000" b="1" dirty="0">
              <a:solidFill>
                <a:schemeClr val="tx2">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381000" y="1600200"/>
            <a:ext cx="8458200" cy="5257800"/>
          </a:xfrm>
          <a:solidFill>
            <a:srgbClr val="C6D9F1">
              <a:alpha val="80000"/>
            </a:srgbClr>
          </a:solidFill>
          <a:ln>
            <a:solidFill>
              <a:schemeClr val="tx2">
                <a:lumMod val="50000"/>
              </a:schemeClr>
            </a:solidFill>
          </a:ln>
        </p:spPr>
        <p:txBody>
          <a:bodyPr>
            <a:normAutofit/>
          </a:bodyPr>
          <a:lstStyle/>
          <a:p>
            <a:r>
              <a:rPr lang="en-US" b="1" dirty="0" smtClean="0">
                <a:solidFill>
                  <a:schemeClr val="tx2">
                    <a:lumMod val="50000"/>
                  </a:schemeClr>
                </a:solidFill>
                <a:latin typeface="Arial Narrow" pitchFamily="34" charset="0"/>
                <a:cs typeface="Arial" pitchFamily="34" charset="0"/>
              </a:rPr>
              <a:t>Not promised a fair and fanciful </a:t>
            </a:r>
            <a:r>
              <a:rPr lang="en-US" b="1" dirty="0" smtClean="0">
                <a:solidFill>
                  <a:schemeClr val="tx2">
                    <a:lumMod val="50000"/>
                  </a:schemeClr>
                </a:solidFill>
                <a:latin typeface="Arial Narrow" pitchFamily="34" charset="0"/>
                <a:cs typeface="Arial" pitchFamily="34" charset="0"/>
              </a:rPr>
              <a:t>life--</a:t>
            </a:r>
            <a:r>
              <a:rPr lang="en-US" b="1" i="1" dirty="0" smtClean="0">
                <a:solidFill>
                  <a:schemeClr val="tx2">
                    <a:lumMod val="50000"/>
                  </a:schemeClr>
                </a:solidFill>
                <a:latin typeface="Arial Narrow" pitchFamily="34" charset="0"/>
                <a:cs typeface="Arial" pitchFamily="34" charset="0"/>
              </a:rPr>
              <a:t>1 </a:t>
            </a:r>
            <a:r>
              <a:rPr lang="en-US" b="1" i="1" dirty="0" smtClean="0">
                <a:solidFill>
                  <a:schemeClr val="tx2">
                    <a:lumMod val="50000"/>
                  </a:schemeClr>
                </a:solidFill>
                <a:latin typeface="Arial Narrow" pitchFamily="34" charset="0"/>
                <a:cs typeface="Arial" pitchFamily="34" charset="0"/>
              </a:rPr>
              <a:t>Timothy </a:t>
            </a:r>
            <a:r>
              <a:rPr lang="en-US" b="1" i="1" dirty="0" smtClean="0">
                <a:solidFill>
                  <a:schemeClr val="tx2">
                    <a:lumMod val="50000"/>
                  </a:schemeClr>
                </a:solidFill>
                <a:latin typeface="Arial Narrow" pitchFamily="34" charset="0"/>
                <a:cs typeface="Arial" pitchFamily="34" charset="0"/>
              </a:rPr>
              <a:t>6:6-8.</a:t>
            </a:r>
            <a:endParaRPr lang="en-US" b="1" i="1" dirty="0" smtClean="0">
              <a:solidFill>
                <a:schemeClr val="tx2">
                  <a:lumMod val="50000"/>
                </a:schemeClr>
              </a:solidFill>
              <a:latin typeface="Arial Narrow" pitchFamily="34" charset="0"/>
              <a:cs typeface="Arial" pitchFamily="34" charset="0"/>
            </a:endParaRPr>
          </a:p>
          <a:p>
            <a:pPr lvl="1">
              <a:spcBef>
                <a:spcPts val="0"/>
              </a:spcBef>
            </a:pPr>
            <a:r>
              <a:rPr lang="en-US" b="1" dirty="0" smtClean="0">
                <a:solidFill>
                  <a:schemeClr val="accent1">
                    <a:lumMod val="75000"/>
                  </a:schemeClr>
                </a:solidFill>
                <a:latin typeface="Arial Narrow" pitchFamily="34" charset="0"/>
                <a:cs typeface="Arial" pitchFamily="34" charset="0"/>
              </a:rPr>
              <a:t>Perfect fellowship </a:t>
            </a:r>
            <a:r>
              <a:rPr lang="en-US" b="1" dirty="0" smtClean="0">
                <a:solidFill>
                  <a:schemeClr val="accent1">
                    <a:lumMod val="75000"/>
                  </a:schemeClr>
                </a:solidFill>
                <a:latin typeface="Arial Narrow" pitchFamily="34" charset="0"/>
                <a:cs typeface="Arial" pitchFamily="34" charset="0"/>
              </a:rPr>
              <a:t>was lost </a:t>
            </a:r>
            <a:r>
              <a:rPr lang="en-US" b="1" dirty="0" smtClean="0">
                <a:solidFill>
                  <a:schemeClr val="accent1">
                    <a:lumMod val="75000"/>
                  </a:schemeClr>
                </a:solidFill>
                <a:latin typeface="Arial Narrow" pitchFamily="34" charset="0"/>
                <a:cs typeface="Arial" pitchFamily="34" charset="0"/>
              </a:rPr>
              <a:t>in the </a:t>
            </a:r>
            <a:r>
              <a:rPr lang="en-US" b="1" dirty="0" smtClean="0">
                <a:solidFill>
                  <a:schemeClr val="accent1">
                    <a:lumMod val="75000"/>
                  </a:schemeClr>
                </a:solidFill>
                <a:latin typeface="Arial Narrow" pitchFamily="34" charset="0"/>
                <a:cs typeface="Arial" pitchFamily="34" charset="0"/>
              </a:rPr>
              <a:t>Garden.</a:t>
            </a:r>
            <a:endParaRPr lang="en-US" b="1" dirty="0" smtClean="0">
              <a:solidFill>
                <a:schemeClr val="accent1">
                  <a:lumMod val="75000"/>
                </a:schemeClr>
              </a:solidFill>
              <a:latin typeface="Arial Narrow" pitchFamily="34" charset="0"/>
              <a:cs typeface="Arial" pitchFamily="34" charset="0"/>
            </a:endParaRPr>
          </a:p>
          <a:p>
            <a:pPr lvl="1">
              <a:spcBef>
                <a:spcPts val="600"/>
              </a:spcBef>
            </a:pPr>
            <a:r>
              <a:rPr lang="en-US" b="1" dirty="0" smtClean="0">
                <a:solidFill>
                  <a:schemeClr val="accent1">
                    <a:lumMod val="75000"/>
                  </a:schemeClr>
                </a:solidFill>
                <a:latin typeface="Arial Narrow" pitchFamily="34" charset="0"/>
                <a:cs typeface="Arial" pitchFamily="34" charset="0"/>
              </a:rPr>
              <a:t>Consequences—</a:t>
            </a:r>
            <a:r>
              <a:rPr lang="en-US" b="1" i="1" dirty="0" smtClean="0">
                <a:solidFill>
                  <a:schemeClr val="accent1">
                    <a:lumMod val="75000"/>
                  </a:schemeClr>
                </a:solidFill>
                <a:latin typeface="Arial Narrow" pitchFamily="34" charset="0"/>
                <a:cs typeface="Arial" pitchFamily="34" charset="0"/>
              </a:rPr>
              <a:t>Genesis 3:9-23</a:t>
            </a:r>
          </a:p>
          <a:p>
            <a:pPr>
              <a:spcBef>
                <a:spcPts val="1200"/>
              </a:spcBef>
            </a:pPr>
            <a:r>
              <a:rPr lang="en-US" b="1" dirty="0" smtClean="0">
                <a:solidFill>
                  <a:schemeClr val="tx2">
                    <a:lumMod val="50000"/>
                  </a:schemeClr>
                </a:solidFill>
                <a:latin typeface="Arial Narrow" pitchFamily="34" charset="0"/>
                <a:cs typeface="Arial" pitchFamily="34" charset="0"/>
              </a:rPr>
              <a:t>That lost in the </a:t>
            </a:r>
            <a:r>
              <a:rPr lang="en-US" b="1" dirty="0" smtClean="0">
                <a:solidFill>
                  <a:schemeClr val="tx2">
                    <a:lumMod val="50000"/>
                  </a:schemeClr>
                </a:solidFill>
                <a:latin typeface="Arial Narrow" pitchFamily="34" charset="0"/>
                <a:cs typeface="Arial" pitchFamily="34" charset="0"/>
              </a:rPr>
              <a:t>Garden was regained </a:t>
            </a:r>
            <a:r>
              <a:rPr lang="en-US" b="1" dirty="0" smtClean="0">
                <a:solidFill>
                  <a:schemeClr val="tx2">
                    <a:lumMod val="50000"/>
                  </a:schemeClr>
                </a:solidFill>
                <a:latin typeface="Arial Narrow" pitchFamily="34" charset="0"/>
                <a:cs typeface="Arial" pitchFamily="34" charset="0"/>
              </a:rPr>
              <a:t>in </a:t>
            </a:r>
            <a:r>
              <a:rPr lang="en-US" b="1" dirty="0" smtClean="0">
                <a:solidFill>
                  <a:schemeClr val="tx2">
                    <a:lumMod val="50000"/>
                  </a:schemeClr>
                </a:solidFill>
                <a:latin typeface="Arial Narrow" pitchFamily="34" charset="0"/>
                <a:cs typeface="Arial" pitchFamily="34" charset="0"/>
              </a:rPr>
              <a:t>Christ.</a:t>
            </a:r>
            <a:endParaRPr lang="en-US" b="1" dirty="0" smtClean="0">
              <a:solidFill>
                <a:schemeClr val="tx2">
                  <a:lumMod val="50000"/>
                </a:schemeClr>
              </a:solidFill>
              <a:latin typeface="Arial Narrow" pitchFamily="34" charset="0"/>
              <a:cs typeface="Arial" pitchFamily="34" charset="0"/>
            </a:endParaRPr>
          </a:p>
          <a:p>
            <a:pPr lvl="1">
              <a:spcBef>
                <a:spcPts val="0"/>
              </a:spcBef>
            </a:pPr>
            <a:r>
              <a:rPr lang="en-US" b="1" dirty="0" smtClean="0">
                <a:solidFill>
                  <a:schemeClr val="accent1">
                    <a:lumMod val="75000"/>
                  </a:schemeClr>
                </a:solidFill>
                <a:latin typeface="Arial Narrow" pitchFamily="34" charset="0"/>
                <a:cs typeface="Arial" pitchFamily="34" charset="0"/>
              </a:rPr>
              <a:t>Made perfect in Christ, if we suffer with Him—</a:t>
            </a:r>
            <a:r>
              <a:rPr lang="en-US" b="1" i="1" dirty="0" smtClean="0">
                <a:solidFill>
                  <a:schemeClr val="accent1">
                    <a:lumMod val="75000"/>
                  </a:schemeClr>
                </a:solidFill>
                <a:latin typeface="Arial Narrow" pitchFamily="34" charset="0"/>
                <a:cs typeface="Arial" pitchFamily="34" charset="0"/>
              </a:rPr>
              <a:t>Romans 8:17-23</a:t>
            </a:r>
          </a:p>
          <a:p>
            <a:pPr lvl="1">
              <a:spcBef>
                <a:spcPts val="600"/>
              </a:spcBef>
            </a:pPr>
            <a:r>
              <a:rPr lang="en-US" b="1" dirty="0" smtClean="0">
                <a:solidFill>
                  <a:schemeClr val="accent1">
                    <a:lumMod val="75000"/>
                  </a:schemeClr>
                </a:solidFill>
                <a:latin typeface="Arial Narrow" pitchFamily="34" charset="0"/>
                <a:cs typeface="Arial" pitchFamily="34" charset="0"/>
              </a:rPr>
              <a:t>Christian’s life </a:t>
            </a:r>
            <a:r>
              <a:rPr lang="en-US" b="1" dirty="0" smtClean="0">
                <a:solidFill>
                  <a:schemeClr val="accent1">
                    <a:lumMod val="75000"/>
                  </a:schemeClr>
                </a:solidFill>
                <a:latin typeface="Arial Narrow" pitchFamily="34" charset="0"/>
                <a:cs typeface="Arial" pitchFamily="34" charset="0"/>
              </a:rPr>
              <a:t>is not a walk in a </a:t>
            </a:r>
            <a:r>
              <a:rPr lang="en-US" b="1" dirty="0" smtClean="0">
                <a:solidFill>
                  <a:schemeClr val="accent1">
                    <a:lumMod val="75000"/>
                  </a:schemeClr>
                </a:solidFill>
                <a:latin typeface="Arial Narrow" pitchFamily="34" charset="0"/>
                <a:cs typeface="Arial" pitchFamily="34" charset="0"/>
              </a:rPr>
              <a:t>rose </a:t>
            </a:r>
            <a:r>
              <a:rPr lang="en-US" b="1" dirty="0" smtClean="0">
                <a:solidFill>
                  <a:schemeClr val="accent1">
                    <a:lumMod val="75000"/>
                  </a:schemeClr>
                </a:solidFill>
                <a:latin typeface="Arial Narrow" pitchFamily="34" charset="0"/>
                <a:cs typeface="Arial" pitchFamily="34" charset="0"/>
              </a:rPr>
              <a:t>garden</a:t>
            </a:r>
          </a:p>
          <a:p>
            <a:pPr lvl="1">
              <a:spcBef>
                <a:spcPts val="600"/>
              </a:spcBef>
            </a:pPr>
            <a:r>
              <a:rPr lang="en-US" b="1" dirty="0" smtClean="0">
                <a:solidFill>
                  <a:schemeClr val="accent1">
                    <a:lumMod val="75000"/>
                  </a:schemeClr>
                </a:solidFill>
                <a:latin typeface="Arial Narrow" pitchFamily="34" charset="0"/>
                <a:cs typeface="Arial" pitchFamily="34" charset="0"/>
              </a:rPr>
              <a:t>A </a:t>
            </a:r>
            <a:r>
              <a:rPr lang="en-US" b="1" dirty="0" smtClean="0">
                <a:solidFill>
                  <a:schemeClr val="accent1">
                    <a:lumMod val="75000"/>
                  </a:schemeClr>
                </a:solidFill>
                <a:latin typeface="Arial Narrow" pitchFamily="34" charset="0"/>
                <a:cs typeface="Arial" pitchFamily="34" charset="0"/>
              </a:rPr>
              <a:t>life of service, humility, toils, </a:t>
            </a:r>
            <a:r>
              <a:rPr lang="en-US" b="1" dirty="0" smtClean="0">
                <a:solidFill>
                  <a:schemeClr val="accent1">
                    <a:lumMod val="75000"/>
                  </a:schemeClr>
                </a:solidFill>
                <a:latin typeface="Arial Narrow" pitchFamily="34" charset="0"/>
                <a:cs typeface="Arial" pitchFamily="34" charset="0"/>
              </a:rPr>
              <a:t>and hard </a:t>
            </a:r>
            <a:r>
              <a:rPr lang="en-US" b="1" dirty="0" smtClean="0">
                <a:solidFill>
                  <a:schemeClr val="accent1">
                    <a:lumMod val="75000"/>
                  </a:schemeClr>
                </a:solidFill>
                <a:latin typeface="Arial Narrow" pitchFamily="34" charset="0"/>
                <a:cs typeface="Arial" pitchFamily="34" charset="0"/>
              </a:rPr>
              <a:t>choices—</a:t>
            </a:r>
            <a:r>
              <a:rPr lang="en-US" b="1" i="1" dirty="0" smtClean="0">
                <a:solidFill>
                  <a:schemeClr val="accent1">
                    <a:lumMod val="75000"/>
                  </a:schemeClr>
                </a:solidFill>
                <a:latin typeface="Arial Narrow" pitchFamily="34" charset="0"/>
                <a:cs typeface="Arial" pitchFamily="34" charset="0"/>
              </a:rPr>
              <a:t>Matthew</a:t>
            </a:r>
            <a:r>
              <a:rPr lang="en-US" b="1" dirty="0" smtClean="0">
                <a:solidFill>
                  <a:schemeClr val="accent1">
                    <a:lumMod val="75000"/>
                  </a:schemeClr>
                </a:solidFill>
                <a:latin typeface="Arial Narrow" pitchFamily="34" charset="0"/>
                <a:cs typeface="Arial" pitchFamily="34" charset="0"/>
              </a:rPr>
              <a:t> </a:t>
            </a:r>
            <a:r>
              <a:rPr lang="en-US" b="1" i="1" dirty="0" smtClean="0">
                <a:solidFill>
                  <a:schemeClr val="accent1">
                    <a:lumMod val="75000"/>
                  </a:schemeClr>
                </a:solidFill>
                <a:latin typeface="Arial Narrow" pitchFamily="34" charset="0"/>
                <a:cs typeface="Arial" pitchFamily="34" charset="0"/>
              </a:rPr>
              <a:t>10:34-36; Psalm 116:15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79375"/>
            <a:ext cx="8458200" cy="1139825"/>
          </a:xfrm>
          <a:solidFill>
            <a:srgbClr val="C6D9F1">
              <a:alpha val="80000"/>
            </a:srgbClr>
          </a:solidFill>
          <a:ln>
            <a:solidFill>
              <a:schemeClr val="tx2">
                <a:lumMod val="50000"/>
              </a:schemeClr>
            </a:solidFill>
          </a:ln>
        </p:spPr>
        <p:txBody>
          <a:bodyPr>
            <a:normAutofit fontScale="90000"/>
          </a:bodyPr>
          <a:lstStyle/>
          <a:p>
            <a:pPr eaLnBrk="1" hangingPunct="1">
              <a:defRPr/>
            </a:pPr>
            <a:r>
              <a:rPr lang="en-US" b="1" dirty="0" smtClean="0">
                <a:solidFill>
                  <a:schemeClr val="tx2">
                    <a:lumMod val="50000"/>
                  </a:schemeClr>
                </a:solidFill>
                <a:latin typeface="Arial" pitchFamily="34" charset="0"/>
                <a:cs typeface="Arial" pitchFamily="34" charset="0"/>
              </a:rPr>
              <a:t>We Are Warned </a:t>
            </a:r>
            <a:r>
              <a:rPr lang="en-US" b="1" dirty="0" smtClean="0">
                <a:solidFill>
                  <a:schemeClr val="tx2">
                    <a:lumMod val="50000"/>
                  </a:schemeClr>
                </a:solidFill>
                <a:latin typeface="Arial" pitchFamily="34" charset="0"/>
                <a:cs typeface="Arial" pitchFamily="34" charset="0"/>
              </a:rPr>
              <a:t>That Trials Will </a:t>
            </a:r>
            <a:r>
              <a:rPr lang="en-US" b="1" dirty="0" smtClean="0">
                <a:solidFill>
                  <a:schemeClr val="tx2">
                    <a:lumMod val="50000"/>
                  </a:schemeClr>
                </a:solidFill>
                <a:latin typeface="Arial" pitchFamily="34" charset="0"/>
                <a:cs typeface="Arial" pitchFamily="34" charset="0"/>
              </a:rPr>
              <a:t>Come</a:t>
            </a:r>
            <a:endParaRPr lang="en-US" b="1" dirty="0" smtClean="0">
              <a:solidFill>
                <a:schemeClr val="tx2">
                  <a:lumMod val="50000"/>
                </a:schemeClr>
              </a:solidFill>
              <a:latin typeface="Arial" pitchFamily="34" charset="0"/>
              <a:cs typeface="Arial" pitchFamily="34" charset="0"/>
            </a:endParaRPr>
          </a:p>
        </p:txBody>
      </p:sp>
      <p:sp>
        <p:nvSpPr>
          <p:cNvPr id="24580" name="Rectangle 4"/>
          <p:cNvSpPr>
            <a:spLocks noGrp="1" noChangeArrowheads="1"/>
          </p:cNvSpPr>
          <p:nvPr>
            <p:ph type="body" idx="1"/>
          </p:nvPr>
        </p:nvSpPr>
        <p:spPr>
          <a:xfrm>
            <a:off x="457200" y="1412875"/>
            <a:ext cx="8229600" cy="4530725"/>
          </a:xfrm>
          <a:solidFill>
            <a:srgbClr val="C6D9F1">
              <a:alpha val="80000"/>
            </a:srgbClr>
          </a:solidFill>
          <a:ln>
            <a:solidFill>
              <a:schemeClr val="tx2">
                <a:lumMod val="50000"/>
              </a:schemeClr>
            </a:solidFill>
          </a:ln>
        </p:spPr>
        <p:txBody>
          <a:bodyPr/>
          <a:lstStyle/>
          <a:p>
            <a:pPr eaLnBrk="1" hangingPunct="1">
              <a:defRPr/>
            </a:pPr>
            <a:r>
              <a:rPr lang="en-US" sz="2800" b="1" i="1" dirty="0" smtClean="0">
                <a:solidFill>
                  <a:schemeClr val="tx2">
                    <a:lumMod val="50000"/>
                  </a:schemeClr>
                </a:solidFill>
                <a:latin typeface="Arial" pitchFamily="34" charset="0"/>
                <a:cs typeface="Arial" pitchFamily="34" charset="0"/>
              </a:rPr>
              <a:t>1 Corinthians 10:13</a:t>
            </a:r>
          </a:p>
          <a:p>
            <a:pPr>
              <a:spcBef>
                <a:spcPts val="0"/>
              </a:spcBef>
              <a:defRPr/>
            </a:pPr>
            <a:r>
              <a:rPr lang="en-US" sz="2800" b="1" dirty="0" smtClean="0">
                <a:solidFill>
                  <a:schemeClr val="tx2">
                    <a:lumMod val="50000"/>
                  </a:schemeClr>
                </a:solidFill>
                <a:latin typeface="Arial" pitchFamily="34" charset="0"/>
                <a:cs typeface="Arial" pitchFamily="34" charset="0"/>
              </a:rPr>
              <a:t>Christ </a:t>
            </a:r>
            <a:r>
              <a:rPr lang="en-US" sz="2800" i="1" dirty="0" smtClean="0">
                <a:solidFill>
                  <a:schemeClr val="tx2">
                    <a:lumMod val="50000"/>
                  </a:schemeClr>
                </a:solidFill>
                <a:latin typeface="Arial" pitchFamily="34" charset="0"/>
                <a:cs typeface="Arial" pitchFamily="34" charset="0"/>
              </a:rPr>
              <a:t>(</a:t>
            </a:r>
            <a:r>
              <a:rPr lang="en-US" sz="2800" b="1" i="1" dirty="0" smtClean="0">
                <a:solidFill>
                  <a:schemeClr val="tx2">
                    <a:lumMod val="50000"/>
                  </a:schemeClr>
                </a:solidFill>
                <a:latin typeface="Arial" pitchFamily="34" charset="0"/>
                <a:cs typeface="Arial" pitchFamily="34" charset="0"/>
              </a:rPr>
              <a:t>Matthew 4:1-12)</a:t>
            </a:r>
            <a:endParaRPr lang="en-US" sz="2800" b="1" i="1" dirty="0" smtClean="0">
              <a:solidFill>
                <a:schemeClr val="tx2">
                  <a:lumMod val="50000"/>
                </a:schemeClr>
              </a:solidFill>
              <a:latin typeface="Arial" pitchFamily="34" charset="0"/>
              <a:cs typeface="Arial" pitchFamily="34" charset="0"/>
            </a:endParaRPr>
          </a:p>
          <a:p>
            <a:pPr eaLnBrk="1" hangingPunct="1">
              <a:spcBef>
                <a:spcPts val="0"/>
              </a:spcBef>
              <a:defRPr/>
            </a:pPr>
            <a:r>
              <a:rPr lang="en-US" sz="2800" b="1" i="1" dirty="0" smtClean="0">
                <a:solidFill>
                  <a:schemeClr val="tx2">
                    <a:lumMod val="50000"/>
                  </a:schemeClr>
                </a:solidFill>
                <a:latin typeface="Arial" pitchFamily="34" charset="0"/>
                <a:cs typeface="Arial" pitchFamily="34" charset="0"/>
              </a:rPr>
              <a:t>2 Timothy 3:11-12</a:t>
            </a:r>
          </a:p>
          <a:p>
            <a:pPr eaLnBrk="1" hangingPunct="1">
              <a:spcBef>
                <a:spcPts val="0"/>
              </a:spcBef>
              <a:defRPr/>
            </a:pPr>
            <a:r>
              <a:rPr lang="en-US" sz="2800" b="1" i="1" dirty="0" smtClean="0">
                <a:solidFill>
                  <a:schemeClr val="tx2">
                    <a:lumMod val="50000"/>
                  </a:schemeClr>
                </a:solidFill>
                <a:latin typeface="Arial" pitchFamily="34" charset="0"/>
                <a:cs typeface="Arial" pitchFamily="34" charset="0"/>
              </a:rPr>
              <a:t>Romans 5:1-3</a:t>
            </a:r>
          </a:p>
          <a:p>
            <a:pPr eaLnBrk="1" hangingPunct="1">
              <a:spcBef>
                <a:spcPts val="0"/>
              </a:spcBef>
              <a:defRPr/>
            </a:pPr>
            <a:r>
              <a:rPr lang="en-US" sz="2800" b="1" i="1" dirty="0" smtClean="0">
                <a:solidFill>
                  <a:schemeClr val="tx2">
                    <a:lumMod val="50000"/>
                  </a:schemeClr>
                </a:solidFill>
                <a:latin typeface="Arial" pitchFamily="34" charset="0"/>
                <a:cs typeface="Arial" pitchFamily="34" charset="0"/>
              </a:rPr>
              <a:t>1 Peter 1:6-9</a:t>
            </a:r>
          </a:p>
          <a:p>
            <a:pPr eaLnBrk="1" hangingPunct="1">
              <a:buNone/>
              <a:defRPr/>
            </a:pPr>
            <a:endParaRPr lang="en-US" sz="2400" dirty="0" smtClean="0">
              <a:latin typeface="Arial" pitchFamily="34" charset="0"/>
              <a:cs typeface="Arial" pitchFamily="34" charset="0"/>
            </a:endParaRPr>
          </a:p>
        </p:txBody>
      </p:sp>
      <p:sp>
        <p:nvSpPr>
          <p:cNvPr id="24581" name="Text Box 5"/>
          <p:cNvSpPr txBox="1">
            <a:spLocks noChangeArrowheads="1"/>
          </p:cNvSpPr>
          <p:nvPr/>
        </p:nvSpPr>
        <p:spPr bwMode="auto">
          <a:xfrm>
            <a:off x="4495800" y="2205097"/>
            <a:ext cx="4038600" cy="2062103"/>
          </a:xfrm>
          <a:prstGeom prst="rect">
            <a:avLst/>
          </a:prstGeom>
          <a:noFill/>
          <a:ln w="9525">
            <a:noFill/>
            <a:miter lim="800000"/>
            <a:headEnd/>
            <a:tailEnd/>
          </a:ln>
        </p:spPr>
        <p:txBody>
          <a:bodyPr wrap="square">
            <a:spAutoFit/>
          </a:bodyPr>
          <a:lstStyle/>
          <a:p>
            <a:pPr algn="ctr">
              <a:spcBef>
                <a:spcPct val="50000"/>
              </a:spcBef>
            </a:pPr>
            <a:r>
              <a:rPr lang="en-US" sz="3200" b="1" dirty="0">
                <a:solidFill>
                  <a:schemeClr val="accent1">
                    <a:lumMod val="75000"/>
                  </a:schemeClr>
                </a:solidFill>
                <a:latin typeface="Arial" pitchFamily="34" charset="0"/>
                <a:cs typeface="Arial" pitchFamily="34" charset="0"/>
              </a:rPr>
              <a:t>Eternal Blessings are promised </a:t>
            </a:r>
            <a:r>
              <a:rPr lang="en-US" sz="3200" b="1" u="sng" dirty="0">
                <a:solidFill>
                  <a:schemeClr val="accent1">
                    <a:lumMod val="75000"/>
                  </a:schemeClr>
                </a:solidFill>
                <a:latin typeface="Arial" pitchFamily="34" charset="0"/>
                <a:cs typeface="Arial" pitchFamily="34" charset="0"/>
              </a:rPr>
              <a:t>ONLY</a:t>
            </a:r>
            <a:r>
              <a:rPr lang="en-US" sz="3200" b="1" dirty="0">
                <a:solidFill>
                  <a:schemeClr val="accent1">
                    <a:lumMod val="75000"/>
                  </a:schemeClr>
                </a:solidFill>
                <a:latin typeface="Arial" pitchFamily="34" charset="0"/>
                <a:cs typeface="Arial" pitchFamily="34" charset="0"/>
              </a:rPr>
              <a:t> to those who </a:t>
            </a:r>
            <a:r>
              <a:rPr lang="en-US" sz="3200" b="1" u="sng" dirty="0" smtClean="0">
                <a:solidFill>
                  <a:schemeClr val="accent1">
                    <a:lumMod val="75000"/>
                  </a:schemeClr>
                </a:solidFill>
                <a:latin typeface="Arial" pitchFamily="34" charset="0"/>
                <a:cs typeface="Arial" pitchFamily="34" charset="0"/>
              </a:rPr>
              <a:t>ENDURE</a:t>
            </a:r>
            <a:r>
              <a:rPr lang="en-US" sz="3200" b="1" dirty="0" smtClean="0">
                <a:solidFill>
                  <a:schemeClr val="accent1">
                    <a:lumMod val="75000"/>
                  </a:schemeClr>
                </a:solidFill>
                <a:latin typeface="Arial" pitchFamily="34" charset="0"/>
                <a:cs typeface="Arial" pitchFamily="34" charset="0"/>
              </a:rPr>
              <a:t> </a:t>
            </a:r>
            <a:r>
              <a:rPr lang="en-US" sz="3200" b="1" dirty="0" smtClean="0">
                <a:solidFill>
                  <a:schemeClr val="accent1">
                    <a:lumMod val="75000"/>
                  </a:schemeClr>
                </a:solidFill>
                <a:latin typeface="Arial" pitchFamily="34" charset="0"/>
                <a:cs typeface="Arial" pitchFamily="34" charset="0"/>
              </a:rPr>
              <a:t>the </a:t>
            </a:r>
            <a:r>
              <a:rPr lang="en-US" sz="3200" b="1" dirty="0">
                <a:solidFill>
                  <a:schemeClr val="accent1">
                    <a:lumMod val="75000"/>
                  </a:schemeClr>
                </a:solidFill>
                <a:latin typeface="Arial" pitchFamily="34" charset="0"/>
                <a:cs typeface="Arial" pitchFamily="34" charset="0"/>
              </a:rPr>
              <a:t>trials!</a:t>
            </a:r>
          </a:p>
        </p:txBody>
      </p:sp>
      <p:pic>
        <p:nvPicPr>
          <p:cNvPr id="19464" name="Picture 8"/>
          <p:cNvPicPr>
            <a:picLocks noChangeAspect="1" noChangeArrowheads="1"/>
          </p:cNvPicPr>
          <p:nvPr/>
        </p:nvPicPr>
        <p:blipFill>
          <a:blip r:embed="rId3" cstate="print"/>
          <a:srcRect/>
          <a:stretch>
            <a:fillRect/>
          </a:stretch>
        </p:blipFill>
        <p:spPr bwMode="auto">
          <a:xfrm>
            <a:off x="914400" y="4114800"/>
            <a:ext cx="1752600" cy="1643062"/>
          </a:xfrm>
          <a:prstGeom prst="rect">
            <a:avLst/>
          </a:prstGeom>
          <a:noFill/>
          <a:ln w="9525">
            <a:noFill/>
            <a:miter lim="800000"/>
            <a:headEnd/>
            <a:tailEnd/>
          </a:ln>
        </p:spPr>
      </p:pic>
      <p:pic>
        <p:nvPicPr>
          <p:cNvPr id="19465" name="Picture 9"/>
          <p:cNvPicPr>
            <a:picLocks noChangeAspect="1" noChangeArrowheads="1"/>
          </p:cNvPicPr>
          <p:nvPr/>
        </p:nvPicPr>
        <p:blipFill>
          <a:blip r:embed="rId4" cstate="print"/>
          <a:srcRect/>
          <a:stretch>
            <a:fillRect/>
          </a:stretch>
        </p:blipFill>
        <p:spPr bwMode="auto">
          <a:xfrm>
            <a:off x="2743200" y="4114800"/>
            <a:ext cx="1828800" cy="1647825"/>
          </a:xfrm>
          <a:prstGeom prst="rect">
            <a:avLst/>
          </a:prstGeom>
          <a:noFill/>
          <a:ln w="9525">
            <a:noFill/>
            <a:miter lim="800000"/>
            <a:headEnd/>
            <a:tailEnd/>
          </a:ln>
        </p:spPr>
      </p:pic>
      <p:sp>
        <p:nvSpPr>
          <p:cNvPr id="8" name="AutoShape 4"/>
          <p:cNvSpPr>
            <a:spLocks noChangeArrowheads="1"/>
          </p:cNvSpPr>
          <p:nvPr/>
        </p:nvSpPr>
        <p:spPr bwMode="auto">
          <a:xfrm>
            <a:off x="19050" y="6248400"/>
            <a:ext cx="9144000" cy="609600"/>
          </a:xfrm>
          <a:prstGeom prst="bevel">
            <a:avLst>
              <a:gd name="adj" fmla="val 12500"/>
            </a:avLst>
          </a:prstGeom>
          <a:solidFill>
            <a:srgbClr val="6699FF"/>
          </a:solidFill>
          <a:ln w="9525">
            <a:noFill/>
            <a:miter lim="800000"/>
            <a:headEnd/>
            <a:tailEnd/>
          </a:ln>
        </p:spPr>
        <p:txBody>
          <a:bodyPr wrap="none" anchor="ctr"/>
          <a:lstStyle/>
          <a:p>
            <a:pPr algn="ctr"/>
            <a:r>
              <a:rPr lang="en-US" sz="2400" b="1" dirty="0">
                <a:solidFill>
                  <a:schemeClr val="tx2">
                    <a:lumMod val="50000"/>
                  </a:schemeClr>
                </a:solidFill>
                <a:latin typeface="Arial" pitchFamily="34" charset="0"/>
                <a:cs typeface="Arial" pitchFamily="34" charset="0"/>
              </a:rPr>
              <a:t>Why Bad Things Happen </a:t>
            </a:r>
            <a:r>
              <a:rPr lang="en-US" sz="2400" b="1" dirty="0" smtClean="0">
                <a:solidFill>
                  <a:schemeClr val="tx2">
                    <a:lumMod val="50000"/>
                  </a:schemeClr>
                </a:solidFill>
                <a:latin typeface="Arial" pitchFamily="34" charset="0"/>
                <a:cs typeface="Arial" pitchFamily="34" charset="0"/>
              </a:rPr>
              <a:t>to Good </a:t>
            </a:r>
            <a:r>
              <a:rPr lang="en-US" sz="2400" b="1" dirty="0">
                <a:solidFill>
                  <a:schemeClr val="tx2">
                    <a:lumMod val="50000"/>
                  </a:schemeClr>
                </a:solidFill>
                <a:latin typeface="Arial" pitchFamily="34" charset="0"/>
                <a:cs typeface="Arial" pitchFamily="34" charset="0"/>
              </a:rPr>
              <a:t>People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80">
                                            <p:bg/>
                                          </p:spTgt>
                                        </p:tgtEl>
                                        <p:attrNameLst>
                                          <p:attrName>style.visibility</p:attrName>
                                        </p:attrNameLst>
                                      </p:cBhvr>
                                      <p:to>
                                        <p:strVal val="visible"/>
                                      </p:to>
                                    </p:set>
                                    <p:animEffect transition="in" filter="dissolve">
                                      <p:cBhvr>
                                        <p:cTn id="7" dur="500"/>
                                        <p:tgtEl>
                                          <p:spTgt spid="24580">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Effect transition="in" filter="dissolve">
                                      <p:cBhvr>
                                        <p:cTn id="12" dur="500"/>
                                        <p:tgtEl>
                                          <p:spTgt spid="2458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80">
                                            <p:txEl>
                                              <p:pRg st="1" end="1"/>
                                            </p:txEl>
                                          </p:spTgt>
                                        </p:tgtEl>
                                        <p:attrNameLst>
                                          <p:attrName>style.visibility</p:attrName>
                                        </p:attrNameLst>
                                      </p:cBhvr>
                                      <p:to>
                                        <p:strVal val="visible"/>
                                      </p:to>
                                    </p:set>
                                    <p:animEffect transition="in" filter="dissolve">
                                      <p:cBhvr>
                                        <p:cTn id="17" dur="500"/>
                                        <p:tgtEl>
                                          <p:spTgt spid="2458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80">
                                            <p:txEl>
                                              <p:pRg st="2" end="2"/>
                                            </p:txEl>
                                          </p:spTgt>
                                        </p:tgtEl>
                                        <p:attrNameLst>
                                          <p:attrName>style.visibility</p:attrName>
                                        </p:attrNameLst>
                                      </p:cBhvr>
                                      <p:to>
                                        <p:strVal val="visible"/>
                                      </p:to>
                                    </p:set>
                                    <p:animEffect transition="in" filter="dissolve">
                                      <p:cBhvr>
                                        <p:cTn id="22" dur="500"/>
                                        <p:tgtEl>
                                          <p:spTgt spid="2458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580">
                                            <p:txEl>
                                              <p:pRg st="3" end="3"/>
                                            </p:txEl>
                                          </p:spTgt>
                                        </p:tgtEl>
                                        <p:attrNameLst>
                                          <p:attrName>style.visibility</p:attrName>
                                        </p:attrNameLst>
                                      </p:cBhvr>
                                      <p:to>
                                        <p:strVal val="visible"/>
                                      </p:to>
                                    </p:set>
                                    <p:animEffect transition="in" filter="dissolve">
                                      <p:cBhvr>
                                        <p:cTn id="27" dur="500"/>
                                        <p:tgtEl>
                                          <p:spTgt spid="2458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580">
                                            <p:txEl>
                                              <p:pRg st="4" end="4"/>
                                            </p:txEl>
                                          </p:spTgt>
                                        </p:tgtEl>
                                        <p:attrNameLst>
                                          <p:attrName>style.visibility</p:attrName>
                                        </p:attrNameLst>
                                      </p:cBhvr>
                                      <p:to>
                                        <p:strVal val="visible"/>
                                      </p:to>
                                    </p:set>
                                    <p:animEffect transition="in" filter="dissolve">
                                      <p:cBhvr>
                                        <p:cTn id="32" dur="500"/>
                                        <p:tgtEl>
                                          <p:spTgt spid="2458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4581"/>
                                        </p:tgtEl>
                                        <p:attrNameLst>
                                          <p:attrName>style.visibility</p:attrName>
                                        </p:attrNameLst>
                                      </p:cBhvr>
                                      <p:to>
                                        <p:strVal val="visible"/>
                                      </p:to>
                                    </p:set>
                                    <p:anim calcmode="lin" valueType="num">
                                      <p:cBhvr>
                                        <p:cTn id="37" dur="500" fill="hold"/>
                                        <p:tgtEl>
                                          <p:spTgt spid="24581"/>
                                        </p:tgtEl>
                                        <p:attrNameLst>
                                          <p:attrName>ppt_w</p:attrName>
                                        </p:attrNameLst>
                                      </p:cBhvr>
                                      <p:tavLst>
                                        <p:tav tm="0">
                                          <p:val>
                                            <p:fltVal val="0"/>
                                          </p:val>
                                        </p:tav>
                                        <p:tav tm="100000">
                                          <p:val>
                                            <p:strVal val="#ppt_w"/>
                                          </p:val>
                                        </p:tav>
                                      </p:tavLst>
                                    </p:anim>
                                    <p:anim calcmode="lin" valueType="num">
                                      <p:cBhvr>
                                        <p:cTn id="38" dur="500" fill="hold"/>
                                        <p:tgtEl>
                                          <p:spTgt spid="2458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animBg="1"/>
      <p:bldP spid="2458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6" descr="MCj00787460000[1]"/>
          <p:cNvPicPr>
            <a:picLocks noChangeAspect="1" noChangeArrowheads="1"/>
          </p:cNvPicPr>
          <p:nvPr/>
        </p:nvPicPr>
        <p:blipFill>
          <a:blip r:embed="rId3" cstate="print"/>
          <a:srcRect/>
          <a:stretch>
            <a:fillRect/>
          </a:stretch>
        </p:blipFill>
        <p:spPr bwMode="auto">
          <a:xfrm>
            <a:off x="6858000" y="990600"/>
            <a:ext cx="1676400" cy="1539875"/>
          </a:xfrm>
          <a:prstGeom prst="rect">
            <a:avLst/>
          </a:prstGeom>
          <a:noFill/>
          <a:ln w="9525">
            <a:noFill/>
            <a:miter lim="800000"/>
            <a:headEnd/>
            <a:tailEnd/>
          </a:ln>
        </p:spPr>
      </p:pic>
      <p:sp>
        <p:nvSpPr>
          <p:cNvPr id="21506" name="Rectangle 2"/>
          <p:cNvSpPr>
            <a:spLocks noGrp="1" noChangeArrowheads="1"/>
          </p:cNvSpPr>
          <p:nvPr>
            <p:ph type="title"/>
          </p:nvPr>
        </p:nvSpPr>
        <p:spPr>
          <a:xfrm>
            <a:off x="228600" y="152401"/>
            <a:ext cx="8763000" cy="914400"/>
          </a:xfrm>
          <a:solidFill>
            <a:srgbClr val="C6D9F1">
              <a:alpha val="78824"/>
            </a:srgbClr>
          </a:solidFill>
          <a:ln>
            <a:solidFill>
              <a:schemeClr val="tx2">
                <a:lumMod val="50000"/>
              </a:schemeClr>
            </a:solidFill>
          </a:ln>
        </p:spPr>
        <p:txBody>
          <a:bodyPr>
            <a:normAutofit/>
          </a:bodyPr>
          <a:lstStyle/>
          <a:p>
            <a:pPr eaLnBrk="1" hangingPunct="1">
              <a:defRPr/>
            </a:pPr>
            <a:r>
              <a:rPr lang="en-US" sz="4000" b="1" dirty="0" smtClean="0">
                <a:solidFill>
                  <a:schemeClr val="tx2">
                    <a:lumMod val="50000"/>
                  </a:schemeClr>
                </a:solidFill>
                <a:latin typeface="Arial" pitchFamily="34" charset="0"/>
                <a:cs typeface="Arial" pitchFamily="34" charset="0"/>
              </a:rPr>
              <a:t>Trials Strengthen and </a:t>
            </a:r>
            <a:r>
              <a:rPr lang="en-US" sz="4000" b="1" dirty="0" smtClean="0">
                <a:solidFill>
                  <a:schemeClr val="tx2">
                    <a:lumMod val="50000"/>
                  </a:schemeClr>
                </a:solidFill>
                <a:latin typeface="Arial" pitchFamily="34" charset="0"/>
                <a:cs typeface="Arial" pitchFamily="34" charset="0"/>
              </a:rPr>
              <a:t>Perfect</a:t>
            </a:r>
            <a:endParaRPr lang="en-US" sz="4000" b="1" dirty="0" smtClean="0">
              <a:solidFill>
                <a:schemeClr val="tx2">
                  <a:lumMod val="50000"/>
                </a:schemeClr>
              </a:solidFill>
              <a:latin typeface="Arial" pitchFamily="34" charset="0"/>
              <a:cs typeface="Arial" pitchFamily="34" charset="0"/>
            </a:endParaRPr>
          </a:p>
        </p:txBody>
      </p:sp>
      <p:sp>
        <p:nvSpPr>
          <p:cNvPr id="21508" name="Rectangle 4"/>
          <p:cNvSpPr>
            <a:spLocks noGrp="1" noChangeArrowheads="1"/>
          </p:cNvSpPr>
          <p:nvPr>
            <p:ph type="body" idx="1"/>
          </p:nvPr>
        </p:nvSpPr>
        <p:spPr>
          <a:xfrm>
            <a:off x="228600" y="1143000"/>
            <a:ext cx="8763000" cy="5486400"/>
          </a:xfrm>
          <a:solidFill>
            <a:srgbClr val="C6D9F1">
              <a:alpha val="78824"/>
            </a:srgbClr>
          </a:solidFill>
          <a:ln>
            <a:solidFill>
              <a:schemeClr val="tx2">
                <a:lumMod val="50000"/>
              </a:schemeClr>
            </a:solidFill>
          </a:ln>
        </p:spPr>
        <p:txBody>
          <a:bodyPr>
            <a:normAutofit lnSpcReduction="10000"/>
          </a:bodyPr>
          <a:lstStyle/>
          <a:p>
            <a:pPr eaLnBrk="1" hangingPunct="1"/>
            <a:r>
              <a:rPr lang="en-US" sz="2800" b="1" dirty="0" smtClean="0">
                <a:solidFill>
                  <a:schemeClr val="tx2">
                    <a:lumMod val="50000"/>
                  </a:schemeClr>
                </a:solidFill>
                <a:effectLst/>
                <a:latin typeface="Arial Narrow" pitchFamily="34" charset="0"/>
              </a:rPr>
              <a:t>Trials make us inwardly stronger</a:t>
            </a:r>
            <a:r>
              <a:rPr lang="en-US" sz="2400" b="1" dirty="0" smtClean="0">
                <a:effectLst/>
                <a:latin typeface="Arial Narrow" pitchFamily="34" charset="0"/>
              </a:rPr>
              <a:t>:</a:t>
            </a:r>
            <a:endParaRPr lang="en-US" sz="2400" b="1" dirty="0" smtClean="0">
              <a:effectLst/>
              <a:latin typeface="Arial Narrow" pitchFamily="34" charset="0"/>
            </a:endParaRPr>
          </a:p>
          <a:p>
            <a:pPr lvl="1" eaLnBrk="1" hangingPunct="1">
              <a:spcBef>
                <a:spcPts val="0"/>
              </a:spcBef>
            </a:pPr>
            <a:r>
              <a:rPr lang="en-US" sz="2400" b="1" i="1" dirty="0" smtClean="0">
                <a:solidFill>
                  <a:srgbClr val="376092"/>
                </a:solidFill>
                <a:effectLst/>
                <a:latin typeface="Arial Narrow" pitchFamily="34" charset="0"/>
              </a:rPr>
              <a:t>James 1:2-4</a:t>
            </a:r>
          </a:p>
          <a:p>
            <a:pPr lvl="1" eaLnBrk="1" hangingPunct="1"/>
            <a:r>
              <a:rPr lang="en-US" sz="2400" b="1" i="1" dirty="0" smtClean="0">
                <a:solidFill>
                  <a:srgbClr val="376092"/>
                </a:solidFill>
                <a:effectLst/>
                <a:latin typeface="Arial Narrow" pitchFamily="34" charset="0"/>
              </a:rPr>
              <a:t>1 Peter 5:10</a:t>
            </a:r>
          </a:p>
          <a:p>
            <a:pPr lvl="1" eaLnBrk="1" hangingPunct="1"/>
            <a:r>
              <a:rPr lang="en-US" sz="2400" b="1" i="1" dirty="0" smtClean="0">
                <a:solidFill>
                  <a:srgbClr val="376092"/>
                </a:solidFill>
                <a:effectLst/>
                <a:latin typeface="Arial Narrow" pitchFamily="34" charset="0"/>
              </a:rPr>
              <a:t>2 Corinthians 1:3-7</a:t>
            </a:r>
          </a:p>
          <a:p>
            <a:pPr eaLnBrk="1" hangingPunct="1">
              <a:spcBef>
                <a:spcPts val="1200"/>
              </a:spcBef>
            </a:pPr>
            <a:r>
              <a:rPr lang="en-US" sz="2800" b="1" dirty="0" smtClean="0">
                <a:solidFill>
                  <a:schemeClr val="tx2">
                    <a:lumMod val="50000"/>
                  </a:schemeClr>
                </a:solidFill>
                <a:effectLst/>
                <a:latin typeface="Arial Narrow" pitchFamily="34" charset="0"/>
              </a:rPr>
              <a:t>Trials test our love and fear of </a:t>
            </a:r>
            <a:r>
              <a:rPr lang="en-US" sz="2800" b="1" dirty="0" smtClean="0">
                <a:solidFill>
                  <a:schemeClr val="tx2">
                    <a:lumMod val="50000"/>
                  </a:schemeClr>
                </a:solidFill>
                <a:effectLst/>
                <a:latin typeface="Arial Narrow" pitchFamily="34" charset="0"/>
              </a:rPr>
              <a:t>God </a:t>
            </a:r>
            <a:r>
              <a:rPr lang="en-US" sz="2800" b="1" dirty="0" smtClean="0">
                <a:solidFill>
                  <a:schemeClr val="tx2">
                    <a:lumMod val="50000"/>
                  </a:schemeClr>
                </a:solidFill>
                <a:effectLst/>
                <a:latin typeface="Arial Narrow" pitchFamily="34" charset="0"/>
              </a:rPr>
              <a:t>- </a:t>
            </a:r>
            <a:r>
              <a:rPr lang="en-US" sz="2800" b="1" i="1" dirty="0" smtClean="0">
                <a:solidFill>
                  <a:schemeClr val="tx2">
                    <a:lumMod val="50000"/>
                  </a:schemeClr>
                </a:solidFill>
                <a:effectLst/>
                <a:latin typeface="Arial Narrow" pitchFamily="34" charset="0"/>
              </a:rPr>
              <a:t>John </a:t>
            </a:r>
            <a:r>
              <a:rPr lang="en-US" sz="2800" b="1" i="1" dirty="0" smtClean="0">
                <a:solidFill>
                  <a:schemeClr val="tx2">
                    <a:lumMod val="50000"/>
                  </a:schemeClr>
                </a:solidFill>
                <a:effectLst/>
                <a:latin typeface="Arial Narrow" pitchFamily="34" charset="0"/>
              </a:rPr>
              <a:t>14:15.</a:t>
            </a:r>
            <a:endParaRPr lang="en-US" sz="2800" b="1" i="1" dirty="0" smtClean="0">
              <a:solidFill>
                <a:schemeClr val="tx2">
                  <a:lumMod val="50000"/>
                </a:schemeClr>
              </a:solidFill>
              <a:effectLst/>
              <a:latin typeface="Arial Narrow" pitchFamily="34" charset="0"/>
            </a:endParaRPr>
          </a:p>
          <a:p>
            <a:pPr lvl="1" eaLnBrk="1" hangingPunct="1">
              <a:spcBef>
                <a:spcPts val="0"/>
              </a:spcBef>
            </a:pPr>
            <a:r>
              <a:rPr lang="en-US" sz="2400" b="1" i="1" dirty="0" smtClean="0">
                <a:solidFill>
                  <a:schemeClr val="accent1">
                    <a:lumMod val="75000"/>
                  </a:schemeClr>
                </a:solidFill>
                <a:effectLst/>
                <a:latin typeface="Arial Narrow" pitchFamily="34" charset="0"/>
              </a:rPr>
              <a:t>“God </a:t>
            </a:r>
            <a:r>
              <a:rPr lang="en-US" sz="2400" b="1" i="1" u="sng" dirty="0" smtClean="0">
                <a:solidFill>
                  <a:schemeClr val="accent1">
                    <a:lumMod val="75000"/>
                  </a:schemeClr>
                </a:solidFill>
                <a:effectLst/>
                <a:latin typeface="Arial Narrow" pitchFamily="34" charset="0"/>
              </a:rPr>
              <a:t>tested</a:t>
            </a:r>
            <a:r>
              <a:rPr lang="en-US" sz="2400" b="1" i="1" dirty="0" smtClean="0">
                <a:solidFill>
                  <a:schemeClr val="accent1">
                    <a:lumMod val="75000"/>
                  </a:schemeClr>
                </a:solidFill>
                <a:effectLst/>
                <a:latin typeface="Arial Narrow" pitchFamily="34" charset="0"/>
              </a:rPr>
              <a:t> Abraham” – Genesis 22:1</a:t>
            </a:r>
          </a:p>
          <a:p>
            <a:pPr lvl="1" eaLnBrk="1" hangingPunct="1">
              <a:spcBef>
                <a:spcPts val="600"/>
              </a:spcBef>
            </a:pPr>
            <a:r>
              <a:rPr lang="en-US" sz="2400" b="1" dirty="0" smtClean="0">
                <a:solidFill>
                  <a:schemeClr val="accent1">
                    <a:lumMod val="75000"/>
                  </a:schemeClr>
                </a:solidFill>
                <a:effectLst/>
                <a:latin typeface="Arial Narrow" pitchFamily="34" charset="0"/>
              </a:rPr>
              <a:t>Abraham obeyed </a:t>
            </a:r>
            <a:r>
              <a:rPr lang="en-US" sz="2400" b="1" dirty="0" smtClean="0">
                <a:solidFill>
                  <a:schemeClr val="accent1">
                    <a:lumMod val="75000"/>
                  </a:schemeClr>
                </a:solidFill>
                <a:effectLst/>
                <a:latin typeface="Arial Narrow" pitchFamily="34" charset="0"/>
              </a:rPr>
              <a:t>Go</a:t>
            </a:r>
            <a:r>
              <a:rPr lang="en-US" sz="2000" dirty="0" smtClean="0">
                <a:effectLst/>
                <a:latin typeface="Arial Narrow" pitchFamily="34" charset="0"/>
              </a:rPr>
              <a:t>d.</a:t>
            </a:r>
            <a:endParaRPr lang="en-US" sz="2000" dirty="0" smtClean="0">
              <a:effectLst/>
              <a:latin typeface="Arial Narrow" pitchFamily="34" charset="0"/>
            </a:endParaRPr>
          </a:p>
          <a:p>
            <a:pPr lvl="2" eaLnBrk="1" hangingPunct="1"/>
            <a:r>
              <a:rPr lang="en-US" sz="2000" b="1" dirty="0" smtClean="0">
                <a:solidFill>
                  <a:schemeClr val="tx2">
                    <a:lumMod val="50000"/>
                  </a:schemeClr>
                </a:solidFill>
                <a:effectLst/>
                <a:latin typeface="Arial Narrow" pitchFamily="34" charset="0"/>
              </a:rPr>
              <a:t>Offered his beloved son Isaac</a:t>
            </a:r>
            <a:r>
              <a:rPr lang="en-US" sz="2000" b="1" i="1" dirty="0" smtClean="0">
                <a:solidFill>
                  <a:schemeClr val="tx2">
                    <a:lumMod val="50000"/>
                  </a:schemeClr>
                </a:solidFill>
                <a:effectLst/>
                <a:latin typeface="Arial Narrow" pitchFamily="34" charset="0"/>
              </a:rPr>
              <a:t> - Genesis </a:t>
            </a:r>
            <a:r>
              <a:rPr lang="en-US" sz="2000" b="1" i="1" dirty="0" smtClean="0">
                <a:solidFill>
                  <a:schemeClr val="tx2">
                    <a:lumMod val="50000"/>
                  </a:schemeClr>
                </a:solidFill>
                <a:effectLst/>
                <a:latin typeface="Arial Narrow" pitchFamily="34" charset="0"/>
              </a:rPr>
              <a:t>22:11-18</a:t>
            </a:r>
            <a:br>
              <a:rPr lang="en-US" sz="2000" b="1" i="1" dirty="0" smtClean="0">
                <a:solidFill>
                  <a:schemeClr val="tx2">
                    <a:lumMod val="50000"/>
                  </a:schemeClr>
                </a:solidFill>
                <a:effectLst/>
                <a:latin typeface="Arial Narrow" pitchFamily="34" charset="0"/>
              </a:rPr>
            </a:br>
            <a:r>
              <a:rPr lang="en-US" sz="2000" b="1" i="1" dirty="0" smtClean="0">
                <a:solidFill>
                  <a:schemeClr val="tx2">
                    <a:lumMod val="50000"/>
                  </a:schemeClr>
                </a:solidFill>
                <a:effectLst/>
                <a:latin typeface="Arial Narrow" pitchFamily="34" charset="0"/>
              </a:rPr>
              <a:t> “…</a:t>
            </a:r>
            <a:r>
              <a:rPr lang="en-US" sz="2000" b="1" i="1" dirty="0" smtClean="0">
                <a:solidFill>
                  <a:schemeClr val="tx2">
                    <a:lumMod val="50000"/>
                  </a:schemeClr>
                </a:solidFill>
                <a:effectLst/>
                <a:latin typeface="Arial Narrow" pitchFamily="34" charset="0"/>
              </a:rPr>
              <a:t>for now I know that thou </a:t>
            </a:r>
            <a:r>
              <a:rPr lang="en-US" sz="2000" b="1" i="1" dirty="0" err="1" smtClean="0">
                <a:solidFill>
                  <a:schemeClr val="tx2">
                    <a:lumMod val="50000"/>
                  </a:schemeClr>
                </a:solidFill>
                <a:effectLst/>
                <a:latin typeface="Arial Narrow" pitchFamily="34" charset="0"/>
              </a:rPr>
              <a:t>fearest</a:t>
            </a:r>
            <a:r>
              <a:rPr lang="en-US" sz="2000" b="1" i="1" dirty="0" smtClean="0">
                <a:solidFill>
                  <a:schemeClr val="tx2">
                    <a:lumMod val="50000"/>
                  </a:schemeClr>
                </a:solidFill>
                <a:effectLst/>
                <a:latin typeface="Arial Narrow" pitchFamily="34" charset="0"/>
              </a:rPr>
              <a:t> God, seeing thou hast not withheld thy son, </a:t>
            </a:r>
            <a:r>
              <a:rPr lang="en-US" sz="2000" b="1" i="1" dirty="0" err="1" smtClean="0">
                <a:solidFill>
                  <a:schemeClr val="tx2">
                    <a:lumMod val="50000"/>
                  </a:schemeClr>
                </a:solidFill>
                <a:effectLst/>
                <a:latin typeface="Arial Narrow" pitchFamily="34" charset="0"/>
              </a:rPr>
              <a:t>thine</a:t>
            </a:r>
            <a:r>
              <a:rPr lang="en-US" sz="2000" b="1" i="1" dirty="0" smtClean="0">
                <a:solidFill>
                  <a:schemeClr val="tx2">
                    <a:lumMod val="50000"/>
                  </a:schemeClr>
                </a:solidFill>
                <a:effectLst/>
                <a:latin typeface="Arial Narrow" pitchFamily="34" charset="0"/>
              </a:rPr>
              <a:t> only son from me</a:t>
            </a:r>
            <a:r>
              <a:rPr lang="en-US" sz="2000" b="1" i="1" dirty="0" smtClean="0">
                <a:solidFill>
                  <a:schemeClr val="tx2">
                    <a:lumMod val="50000"/>
                  </a:schemeClr>
                </a:solidFill>
                <a:effectLst/>
                <a:latin typeface="Arial Narrow" pitchFamily="34" charset="0"/>
              </a:rPr>
              <a:t>.” (vs</a:t>
            </a:r>
            <a:r>
              <a:rPr lang="en-US" sz="2000" b="1" i="1" dirty="0" smtClean="0">
                <a:solidFill>
                  <a:schemeClr val="tx2">
                    <a:lumMod val="50000"/>
                  </a:schemeClr>
                </a:solidFill>
                <a:effectLst/>
                <a:latin typeface="Arial Narrow" pitchFamily="34" charset="0"/>
              </a:rPr>
              <a:t>. </a:t>
            </a:r>
            <a:r>
              <a:rPr lang="en-US" sz="2000" b="1" i="1" dirty="0" smtClean="0">
                <a:solidFill>
                  <a:schemeClr val="tx2">
                    <a:lumMod val="50000"/>
                  </a:schemeClr>
                </a:solidFill>
                <a:effectLst/>
                <a:latin typeface="Arial Narrow" pitchFamily="34" charset="0"/>
              </a:rPr>
              <a:t>12; </a:t>
            </a:r>
            <a:r>
              <a:rPr lang="en-US" sz="2000" dirty="0" smtClean="0">
                <a:effectLst/>
                <a:latin typeface="Arial Narrow" pitchFamily="34" charset="0"/>
              </a:rPr>
              <a:t>Cf</a:t>
            </a:r>
            <a:r>
              <a:rPr lang="en-US" dirty="0" smtClean="0">
                <a:effectLst/>
                <a:latin typeface="Arial Narrow" pitchFamily="34" charset="0"/>
              </a:rPr>
              <a:t>. </a:t>
            </a:r>
            <a:r>
              <a:rPr lang="en-US" sz="2000" b="1" i="1" dirty="0" smtClean="0">
                <a:solidFill>
                  <a:schemeClr val="tx2">
                    <a:lumMod val="50000"/>
                  </a:schemeClr>
                </a:solidFill>
                <a:effectLst/>
                <a:latin typeface="Arial Narrow" pitchFamily="34" charset="0"/>
              </a:rPr>
              <a:t>Hebrews </a:t>
            </a:r>
            <a:r>
              <a:rPr lang="en-US" sz="2000" b="1" i="1" dirty="0" smtClean="0">
                <a:solidFill>
                  <a:schemeClr val="tx2">
                    <a:lumMod val="50000"/>
                  </a:schemeClr>
                </a:solidFill>
                <a:effectLst/>
                <a:latin typeface="Arial Narrow" pitchFamily="34" charset="0"/>
              </a:rPr>
              <a:t>11:17)</a:t>
            </a:r>
            <a:endParaRPr lang="en-US" sz="2000" b="1" i="1" dirty="0" smtClean="0">
              <a:solidFill>
                <a:schemeClr val="tx2">
                  <a:lumMod val="50000"/>
                </a:schemeClr>
              </a:solidFill>
              <a:effectLst/>
              <a:latin typeface="Arial Narrow" pitchFamily="34" charset="0"/>
            </a:endParaRPr>
          </a:p>
          <a:p>
            <a:pPr eaLnBrk="1" hangingPunct="1">
              <a:spcBef>
                <a:spcPts val="1200"/>
              </a:spcBef>
            </a:pPr>
            <a:r>
              <a:rPr lang="en-US" sz="2800" b="1" dirty="0" smtClean="0">
                <a:effectLst/>
                <a:latin typeface="Arial Narrow" pitchFamily="34" charset="0"/>
              </a:rPr>
              <a:t>Trials of old age and failing health will </a:t>
            </a:r>
            <a:r>
              <a:rPr lang="en-US" sz="2800" b="1" dirty="0" smtClean="0">
                <a:effectLst/>
                <a:latin typeface="Arial Narrow" pitchFamily="34" charset="0"/>
              </a:rPr>
              <a:t>come.</a:t>
            </a:r>
            <a:endParaRPr lang="en-US" sz="2800" b="1" dirty="0" smtClean="0">
              <a:effectLst/>
              <a:latin typeface="Arial Narrow" pitchFamily="34" charset="0"/>
            </a:endParaRPr>
          </a:p>
          <a:p>
            <a:pPr lvl="1" eaLnBrk="1" hangingPunct="1">
              <a:spcBef>
                <a:spcPts val="0"/>
              </a:spcBef>
            </a:pPr>
            <a:r>
              <a:rPr lang="en-US" sz="2400" b="1" dirty="0" smtClean="0">
                <a:solidFill>
                  <a:srgbClr val="376092"/>
                </a:solidFill>
                <a:effectLst/>
                <a:latin typeface="Arial Narrow" pitchFamily="34" charset="0"/>
              </a:rPr>
              <a:t>Aging </a:t>
            </a:r>
            <a:r>
              <a:rPr lang="en-US" sz="2400" b="1" dirty="0" smtClean="0">
                <a:solidFill>
                  <a:srgbClr val="376092"/>
                </a:solidFill>
                <a:effectLst/>
                <a:latin typeface="Arial Narrow" pitchFamily="34" charset="0"/>
              </a:rPr>
              <a:t>is inevitable; there’s no </a:t>
            </a:r>
            <a:r>
              <a:rPr lang="en-US" sz="2400" b="1" dirty="0" smtClean="0">
                <a:solidFill>
                  <a:srgbClr val="376092"/>
                </a:solidFill>
                <a:effectLst/>
                <a:latin typeface="Arial Narrow" pitchFamily="34" charset="0"/>
              </a:rPr>
              <a:t>stopping </a:t>
            </a:r>
            <a:r>
              <a:rPr lang="en-US" sz="2400" b="1" dirty="0" smtClean="0">
                <a:solidFill>
                  <a:srgbClr val="376092"/>
                </a:solidFill>
                <a:effectLst/>
                <a:latin typeface="Arial Narrow" pitchFamily="34" charset="0"/>
              </a:rPr>
              <a:t>it.</a:t>
            </a:r>
          </a:p>
          <a:p>
            <a:pPr lvl="1" eaLnBrk="1" hangingPunct="1">
              <a:lnSpc>
                <a:spcPct val="110000"/>
              </a:lnSpc>
              <a:spcBef>
                <a:spcPts val="600"/>
              </a:spcBef>
            </a:pPr>
            <a:r>
              <a:rPr lang="en-US" sz="2400" b="1" dirty="0" smtClean="0">
                <a:solidFill>
                  <a:srgbClr val="376092"/>
                </a:solidFill>
                <a:latin typeface="Arial Narrow" pitchFamily="34" charset="0"/>
              </a:rPr>
              <a:t> </a:t>
            </a:r>
            <a:r>
              <a:rPr lang="en-US" sz="2400" b="1" dirty="0" smtClean="0">
                <a:solidFill>
                  <a:srgbClr val="376092"/>
                </a:solidFill>
                <a:effectLst/>
                <a:latin typeface="Arial Narrow" pitchFamily="34" charset="0"/>
              </a:rPr>
              <a:t>Godly</a:t>
            </a:r>
            <a:r>
              <a:rPr lang="en-US" sz="2400" b="1" dirty="0" smtClean="0">
                <a:solidFill>
                  <a:srgbClr val="376092"/>
                </a:solidFill>
                <a:effectLst/>
                <a:latin typeface="Arial Narrow" pitchFamily="34" charset="0"/>
              </a:rPr>
              <a:t>, active, moderate living is </a:t>
            </a:r>
            <a:r>
              <a:rPr lang="en-US" sz="2400" b="1" dirty="0" smtClean="0">
                <a:solidFill>
                  <a:srgbClr val="376092"/>
                </a:solidFill>
                <a:effectLst/>
                <a:latin typeface="Arial Narrow" pitchFamily="34" charset="0"/>
              </a:rPr>
              <a:t>necessary-</a:t>
            </a:r>
            <a:r>
              <a:rPr lang="en-US" sz="2400" b="1" i="1" dirty="0" smtClean="0">
                <a:solidFill>
                  <a:srgbClr val="376092"/>
                </a:solidFill>
                <a:effectLst/>
                <a:latin typeface="Arial Narrow" pitchFamily="34" charset="0"/>
              </a:rPr>
              <a:t>2 </a:t>
            </a:r>
            <a:r>
              <a:rPr lang="en-US" sz="2400" b="1" i="1" dirty="0" smtClean="0">
                <a:solidFill>
                  <a:srgbClr val="376092"/>
                </a:solidFill>
                <a:effectLst/>
                <a:latin typeface="Arial Narrow" pitchFamily="34" charset="0"/>
              </a:rPr>
              <a:t>Corinthians </a:t>
            </a:r>
            <a:r>
              <a:rPr lang="en-US" sz="2400" b="1" i="1" dirty="0" smtClean="0">
                <a:solidFill>
                  <a:srgbClr val="376092"/>
                </a:solidFill>
                <a:effectLst/>
                <a:latin typeface="Arial Narrow" pitchFamily="34" charset="0"/>
              </a:rPr>
              <a:t>4:16-18</a:t>
            </a:r>
            <a:endParaRPr lang="en-US" sz="1800" dirty="0" smtClean="0">
              <a:effectLst/>
              <a:latin typeface="Arial Narrow" pitchFamily="34" charset="0"/>
            </a:endParaRPr>
          </a:p>
          <a:p>
            <a:pPr eaLnBrk="1" hangingPunct="1"/>
            <a:endParaRPr lang="en-US" sz="2400" i="1" dirty="0" smtClean="0">
              <a:effectLst/>
              <a:latin typeface="Arial Narrow" pitchFamily="34" charset="0"/>
            </a:endParaRPr>
          </a:p>
          <a:p>
            <a:pPr eaLnBrk="1" hangingPunct="1"/>
            <a:endParaRPr lang="en-US" sz="2400" dirty="0" smtClean="0">
              <a:effectLst/>
              <a:latin typeface="Arial Narrow" pitchFamily="34" charset="0"/>
            </a:endParaRPr>
          </a:p>
        </p:txBody>
      </p:sp>
      <p:pic>
        <p:nvPicPr>
          <p:cNvPr id="3074" name="Picture 2"/>
          <p:cNvPicPr>
            <a:picLocks noChangeAspect="1" noChangeArrowheads="1"/>
          </p:cNvPicPr>
          <p:nvPr/>
        </p:nvPicPr>
        <p:blipFill>
          <a:blip r:embed="rId4" cstate="print"/>
          <a:srcRect/>
          <a:stretch>
            <a:fillRect/>
          </a:stretch>
        </p:blipFill>
        <p:spPr bwMode="auto">
          <a:xfrm>
            <a:off x="6934200" y="1295400"/>
            <a:ext cx="1746250" cy="1058863"/>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8">
                                            <p:bg/>
                                          </p:spTgt>
                                        </p:tgtEl>
                                        <p:attrNameLst>
                                          <p:attrName>style.visibility</p:attrName>
                                        </p:attrNameLst>
                                      </p:cBhvr>
                                      <p:to>
                                        <p:strVal val="visible"/>
                                      </p:to>
                                    </p:set>
                                    <p:animEffect transition="in" filter="dissolve">
                                      <p:cBhvr>
                                        <p:cTn id="7" dur="500"/>
                                        <p:tgtEl>
                                          <p:spTgt spid="21508">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08">
                                            <p:txEl>
                                              <p:pRg st="0" end="0"/>
                                            </p:txEl>
                                          </p:spTgt>
                                        </p:tgtEl>
                                        <p:attrNameLst>
                                          <p:attrName>style.visibility</p:attrName>
                                        </p:attrNameLst>
                                      </p:cBhvr>
                                      <p:to>
                                        <p:strVal val="visible"/>
                                      </p:to>
                                    </p:set>
                                    <p:animEffect transition="in" filter="dissolve">
                                      <p:cBhvr>
                                        <p:cTn id="12" dur="500"/>
                                        <p:tgtEl>
                                          <p:spTgt spid="2150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508">
                                            <p:txEl>
                                              <p:pRg st="1" end="1"/>
                                            </p:txEl>
                                          </p:spTgt>
                                        </p:tgtEl>
                                        <p:attrNameLst>
                                          <p:attrName>style.visibility</p:attrName>
                                        </p:attrNameLst>
                                      </p:cBhvr>
                                      <p:to>
                                        <p:strVal val="visible"/>
                                      </p:to>
                                    </p:set>
                                    <p:animEffect transition="in" filter="dissolve">
                                      <p:cBhvr>
                                        <p:cTn id="17" dur="500"/>
                                        <p:tgtEl>
                                          <p:spTgt spid="2150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508">
                                            <p:txEl>
                                              <p:pRg st="2" end="2"/>
                                            </p:txEl>
                                          </p:spTgt>
                                        </p:tgtEl>
                                        <p:attrNameLst>
                                          <p:attrName>style.visibility</p:attrName>
                                        </p:attrNameLst>
                                      </p:cBhvr>
                                      <p:to>
                                        <p:strVal val="visible"/>
                                      </p:to>
                                    </p:set>
                                    <p:animEffect transition="in" filter="dissolve">
                                      <p:cBhvr>
                                        <p:cTn id="22" dur="500"/>
                                        <p:tgtEl>
                                          <p:spTgt spid="2150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508">
                                            <p:txEl>
                                              <p:pRg st="3" end="3"/>
                                            </p:txEl>
                                          </p:spTgt>
                                        </p:tgtEl>
                                        <p:attrNameLst>
                                          <p:attrName>style.visibility</p:attrName>
                                        </p:attrNameLst>
                                      </p:cBhvr>
                                      <p:to>
                                        <p:strVal val="visible"/>
                                      </p:to>
                                    </p:set>
                                    <p:animEffect transition="in" filter="dissolve">
                                      <p:cBhvr>
                                        <p:cTn id="27" dur="500"/>
                                        <p:tgtEl>
                                          <p:spTgt spid="2150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508">
                                            <p:txEl>
                                              <p:pRg st="4" end="4"/>
                                            </p:txEl>
                                          </p:spTgt>
                                        </p:tgtEl>
                                        <p:attrNameLst>
                                          <p:attrName>style.visibility</p:attrName>
                                        </p:attrNameLst>
                                      </p:cBhvr>
                                      <p:to>
                                        <p:strVal val="visible"/>
                                      </p:to>
                                    </p:set>
                                    <p:animEffect transition="in" filter="dissolve">
                                      <p:cBhvr>
                                        <p:cTn id="32" dur="500"/>
                                        <p:tgtEl>
                                          <p:spTgt spid="2150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1508">
                                            <p:txEl>
                                              <p:pRg st="5" end="5"/>
                                            </p:txEl>
                                          </p:spTgt>
                                        </p:tgtEl>
                                        <p:attrNameLst>
                                          <p:attrName>style.visibility</p:attrName>
                                        </p:attrNameLst>
                                      </p:cBhvr>
                                      <p:to>
                                        <p:strVal val="visible"/>
                                      </p:to>
                                    </p:set>
                                    <p:animEffect transition="in" filter="dissolve">
                                      <p:cBhvr>
                                        <p:cTn id="37" dur="500"/>
                                        <p:tgtEl>
                                          <p:spTgt spid="2150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1508">
                                            <p:txEl>
                                              <p:pRg st="6" end="6"/>
                                            </p:txEl>
                                          </p:spTgt>
                                        </p:tgtEl>
                                        <p:attrNameLst>
                                          <p:attrName>style.visibility</p:attrName>
                                        </p:attrNameLst>
                                      </p:cBhvr>
                                      <p:to>
                                        <p:strVal val="visible"/>
                                      </p:to>
                                    </p:set>
                                    <p:animEffect transition="in" filter="dissolve">
                                      <p:cBhvr>
                                        <p:cTn id="42" dur="500"/>
                                        <p:tgtEl>
                                          <p:spTgt spid="2150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1508">
                                            <p:txEl>
                                              <p:pRg st="7" end="7"/>
                                            </p:txEl>
                                          </p:spTgt>
                                        </p:tgtEl>
                                        <p:attrNameLst>
                                          <p:attrName>style.visibility</p:attrName>
                                        </p:attrNameLst>
                                      </p:cBhvr>
                                      <p:to>
                                        <p:strVal val="visible"/>
                                      </p:to>
                                    </p:set>
                                    <p:animEffect transition="in" filter="dissolve">
                                      <p:cBhvr>
                                        <p:cTn id="47" dur="500"/>
                                        <p:tgtEl>
                                          <p:spTgt spid="2150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1508">
                                            <p:txEl>
                                              <p:pRg st="8" end="8"/>
                                            </p:txEl>
                                          </p:spTgt>
                                        </p:tgtEl>
                                        <p:attrNameLst>
                                          <p:attrName>style.visibility</p:attrName>
                                        </p:attrNameLst>
                                      </p:cBhvr>
                                      <p:to>
                                        <p:strVal val="visible"/>
                                      </p:to>
                                    </p:set>
                                    <p:animEffect transition="in" filter="dissolve">
                                      <p:cBhvr>
                                        <p:cTn id="52" dur="500"/>
                                        <p:tgtEl>
                                          <p:spTgt spid="21508">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1508">
                                            <p:txEl>
                                              <p:pRg st="9" end="9"/>
                                            </p:txEl>
                                          </p:spTgt>
                                        </p:tgtEl>
                                        <p:attrNameLst>
                                          <p:attrName>style.visibility</p:attrName>
                                        </p:attrNameLst>
                                      </p:cBhvr>
                                      <p:to>
                                        <p:strVal val="visible"/>
                                      </p:to>
                                    </p:set>
                                    <p:animEffect transition="in" filter="dissolve">
                                      <p:cBhvr>
                                        <p:cTn id="57" dur="500"/>
                                        <p:tgtEl>
                                          <p:spTgt spid="21508">
                                            <p:txEl>
                                              <p:pRg st="9" end="9"/>
                                            </p:txEl>
                                          </p:spTgt>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21508">
                                            <p:txEl>
                                              <p:pRg st="10" end="10"/>
                                            </p:txEl>
                                          </p:spTgt>
                                        </p:tgtEl>
                                        <p:attrNameLst>
                                          <p:attrName>style.visibility</p:attrName>
                                        </p:attrNameLst>
                                      </p:cBhvr>
                                      <p:to>
                                        <p:strVal val="visible"/>
                                      </p:to>
                                    </p:set>
                                    <p:animEffect transition="in" filter="dissolve">
                                      <p:cBhvr>
                                        <p:cTn id="60" dur="500"/>
                                        <p:tgtEl>
                                          <p:spTgt spid="2150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52400" y="0"/>
            <a:ext cx="8839200" cy="990600"/>
          </a:xfrm>
          <a:solidFill>
            <a:srgbClr val="C6D9F1">
              <a:alpha val="78824"/>
            </a:srgbClr>
          </a:solidFill>
          <a:ln>
            <a:solidFill>
              <a:schemeClr val="tx2">
                <a:lumMod val="50000"/>
              </a:schemeClr>
            </a:solidFill>
          </a:ln>
        </p:spPr>
        <p:txBody>
          <a:bodyPr>
            <a:normAutofit fontScale="90000"/>
          </a:bodyPr>
          <a:lstStyle/>
          <a:p>
            <a:pPr eaLnBrk="1" hangingPunct="1">
              <a:defRPr/>
            </a:pPr>
            <a:r>
              <a:rPr lang="en-US" sz="3600" b="1" dirty="0" smtClean="0">
                <a:solidFill>
                  <a:schemeClr val="tx2">
                    <a:lumMod val="50000"/>
                  </a:schemeClr>
                </a:solidFill>
                <a:latin typeface="Arial" pitchFamily="34" charset="0"/>
                <a:cs typeface="Arial" pitchFamily="34" charset="0"/>
              </a:rPr>
              <a:t>Because of </a:t>
            </a:r>
            <a:r>
              <a:rPr lang="en-US" sz="3600" b="1" dirty="0" smtClean="0">
                <a:solidFill>
                  <a:schemeClr val="tx2">
                    <a:lumMod val="50000"/>
                  </a:schemeClr>
                </a:solidFill>
                <a:latin typeface="Arial" pitchFamily="34" charset="0"/>
                <a:cs typeface="Arial" pitchFamily="34" charset="0"/>
              </a:rPr>
              <a:t>the Trials </a:t>
            </a:r>
            <a:r>
              <a:rPr lang="en-US" sz="3600" b="1" dirty="0" smtClean="0">
                <a:solidFill>
                  <a:schemeClr val="tx2">
                    <a:lumMod val="50000"/>
                  </a:schemeClr>
                </a:solidFill>
                <a:latin typeface="Arial" pitchFamily="34" charset="0"/>
                <a:cs typeface="Arial" pitchFamily="34" charset="0"/>
              </a:rPr>
              <a:t>of </a:t>
            </a:r>
            <a:r>
              <a:rPr lang="en-US" sz="3600" b="1" dirty="0" smtClean="0">
                <a:solidFill>
                  <a:schemeClr val="tx2">
                    <a:lumMod val="50000"/>
                  </a:schemeClr>
                </a:solidFill>
                <a:latin typeface="Arial" pitchFamily="34" charset="0"/>
                <a:cs typeface="Arial" pitchFamily="34" charset="0"/>
              </a:rPr>
              <a:t>Aging</a:t>
            </a:r>
            <a:br>
              <a:rPr lang="en-US" sz="3600" b="1" dirty="0" smtClean="0">
                <a:solidFill>
                  <a:schemeClr val="tx2">
                    <a:lumMod val="50000"/>
                  </a:schemeClr>
                </a:solidFill>
                <a:latin typeface="Arial" pitchFamily="34" charset="0"/>
                <a:cs typeface="Arial" pitchFamily="34" charset="0"/>
              </a:rPr>
            </a:br>
            <a:r>
              <a:rPr lang="en-US" sz="3100" b="1" dirty="0" smtClean="0">
                <a:solidFill>
                  <a:schemeClr val="tx2">
                    <a:lumMod val="50000"/>
                  </a:schemeClr>
                </a:solidFill>
                <a:latin typeface="Arial" pitchFamily="34" charset="0"/>
                <a:cs typeface="Arial" pitchFamily="34" charset="0"/>
              </a:rPr>
              <a:t>Ecclesiastes 12:3-7</a:t>
            </a:r>
            <a:endParaRPr lang="en-US" sz="3100" b="1" dirty="0" smtClean="0">
              <a:solidFill>
                <a:schemeClr val="tx2">
                  <a:lumMod val="50000"/>
                </a:schemeClr>
              </a:solidFill>
              <a:latin typeface="Arial" pitchFamily="34" charset="0"/>
              <a:cs typeface="Arial" pitchFamily="34" charset="0"/>
            </a:endParaRPr>
          </a:p>
        </p:txBody>
      </p:sp>
      <p:sp>
        <p:nvSpPr>
          <p:cNvPr id="35843" name="Rectangle 3"/>
          <p:cNvSpPr>
            <a:spLocks noGrp="1" noChangeArrowheads="1"/>
          </p:cNvSpPr>
          <p:nvPr>
            <p:ph type="body" sz="half" idx="1"/>
          </p:nvPr>
        </p:nvSpPr>
        <p:spPr>
          <a:xfrm>
            <a:off x="152400" y="990600"/>
            <a:ext cx="6324600" cy="5638800"/>
          </a:xfrm>
          <a:solidFill>
            <a:srgbClr val="C6D9F1">
              <a:alpha val="80000"/>
            </a:srgbClr>
          </a:solidFill>
          <a:ln>
            <a:solidFill>
              <a:schemeClr val="tx2">
                <a:lumMod val="50000"/>
              </a:schemeClr>
            </a:solidFill>
          </a:ln>
        </p:spPr>
        <p:txBody>
          <a:bodyPr>
            <a:normAutofit/>
          </a:bodyPr>
          <a:lstStyle/>
          <a:p>
            <a:pPr eaLnBrk="1" hangingPunct="1">
              <a:lnSpc>
                <a:spcPct val="80000"/>
              </a:lnSpc>
              <a:defRPr/>
            </a:pPr>
            <a:r>
              <a:rPr lang="en-US" sz="2000" b="1" dirty="0" smtClean="0">
                <a:solidFill>
                  <a:schemeClr val="tx2">
                    <a:lumMod val="50000"/>
                  </a:schemeClr>
                </a:solidFill>
                <a:latin typeface="Arial Narrow" pitchFamily="34" charset="0"/>
              </a:rPr>
              <a:t>Verse 3</a:t>
            </a:r>
          </a:p>
          <a:p>
            <a:pPr lvl="1" eaLnBrk="1" hangingPunct="1">
              <a:lnSpc>
                <a:spcPct val="80000"/>
              </a:lnSpc>
              <a:defRPr/>
            </a:pPr>
            <a:r>
              <a:rPr lang="en-US" sz="1400" b="1" dirty="0" smtClean="0">
                <a:solidFill>
                  <a:schemeClr val="accent1">
                    <a:lumMod val="75000"/>
                  </a:schemeClr>
                </a:solidFill>
                <a:latin typeface="Arial Narrow" pitchFamily="34" charset="0"/>
              </a:rPr>
              <a:t>Keepers of house tremble – arms weak</a:t>
            </a:r>
          </a:p>
          <a:p>
            <a:pPr lvl="1" eaLnBrk="1" hangingPunct="1">
              <a:lnSpc>
                <a:spcPct val="80000"/>
              </a:lnSpc>
              <a:defRPr/>
            </a:pPr>
            <a:r>
              <a:rPr lang="en-US" sz="1400" b="1" dirty="0" smtClean="0">
                <a:solidFill>
                  <a:schemeClr val="accent1">
                    <a:lumMod val="75000"/>
                  </a:schemeClr>
                </a:solidFill>
                <a:latin typeface="Arial Narrow" pitchFamily="34" charset="0"/>
              </a:rPr>
              <a:t>Strong men bow - weak legs and frame</a:t>
            </a:r>
          </a:p>
          <a:p>
            <a:pPr lvl="1" eaLnBrk="1" hangingPunct="1">
              <a:lnSpc>
                <a:spcPct val="80000"/>
              </a:lnSpc>
              <a:defRPr/>
            </a:pPr>
            <a:r>
              <a:rPr lang="en-US" sz="1400" b="1" dirty="0" smtClean="0">
                <a:solidFill>
                  <a:schemeClr val="accent1">
                    <a:lumMod val="75000"/>
                  </a:schemeClr>
                </a:solidFill>
                <a:latin typeface="Arial Narrow" pitchFamily="34" charset="0"/>
              </a:rPr>
              <a:t>Grinders cease – teeth fall out</a:t>
            </a:r>
          </a:p>
          <a:p>
            <a:pPr lvl="1" eaLnBrk="1" hangingPunct="1">
              <a:lnSpc>
                <a:spcPct val="80000"/>
              </a:lnSpc>
              <a:defRPr/>
            </a:pPr>
            <a:r>
              <a:rPr lang="en-US" sz="1400" b="1" dirty="0" smtClean="0">
                <a:solidFill>
                  <a:schemeClr val="accent1">
                    <a:lumMod val="75000"/>
                  </a:schemeClr>
                </a:solidFill>
                <a:latin typeface="Arial Narrow" pitchFamily="34" charset="0"/>
              </a:rPr>
              <a:t>Windows grow dim – eyesight fails</a:t>
            </a:r>
          </a:p>
          <a:p>
            <a:pPr eaLnBrk="1" hangingPunct="1">
              <a:lnSpc>
                <a:spcPct val="80000"/>
              </a:lnSpc>
              <a:defRPr/>
            </a:pPr>
            <a:r>
              <a:rPr lang="en-US" sz="2000" b="1" dirty="0" smtClean="0">
                <a:solidFill>
                  <a:schemeClr val="tx2">
                    <a:lumMod val="50000"/>
                  </a:schemeClr>
                </a:solidFill>
                <a:latin typeface="Arial Narrow" pitchFamily="34" charset="0"/>
              </a:rPr>
              <a:t>Verse 4:</a:t>
            </a:r>
          </a:p>
          <a:p>
            <a:pPr lvl="1" eaLnBrk="1" hangingPunct="1">
              <a:lnSpc>
                <a:spcPct val="80000"/>
              </a:lnSpc>
              <a:defRPr/>
            </a:pPr>
            <a:r>
              <a:rPr lang="en-US" sz="1400" b="1" dirty="0" smtClean="0">
                <a:solidFill>
                  <a:srgbClr val="376092"/>
                </a:solidFill>
                <a:latin typeface="Arial Narrow" pitchFamily="34" charset="0"/>
              </a:rPr>
              <a:t>Doors are shut – mouth is </a:t>
            </a:r>
            <a:r>
              <a:rPr lang="en-US" sz="1400" b="1" dirty="0" smtClean="0">
                <a:solidFill>
                  <a:srgbClr val="376092"/>
                </a:solidFill>
                <a:latin typeface="Arial Narrow" pitchFamily="34" charset="0"/>
              </a:rPr>
              <a:t>shut; no longer takes in </a:t>
            </a:r>
            <a:r>
              <a:rPr lang="en-US" sz="1400" b="1" dirty="0" smtClean="0">
                <a:solidFill>
                  <a:srgbClr val="376092"/>
                </a:solidFill>
                <a:latin typeface="Arial Narrow" pitchFamily="34" charset="0"/>
              </a:rPr>
              <a:t>food</a:t>
            </a:r>
          </a:p>
          <a:p>
            <a:pPr lvl="1" eaLnBrk="1" hangingPunct="1">
              <a:lnSpc>
                <a:spcPct val="80000"/>
              </a:lnSpc>
              <a:defRPr/>
            </a:pPr>
            <a:r>
              <a:rPr lang="en-US" sz="1400" b="1" dirty="0" smtClean="0">
                <a:solidFill>
                  <a:srgbClr val="376092"/>
                </a:solidFill>
                <a:latin typeface="Arial Narrow" pitchFamily="34" charset="0"/>
              </a:rPr>
              <a:t>Grinding is low – </a:t>
            </a:r>
            <a:r>
              <a:rPr lang="en-US" sz="1400" b="1" dirty="0" smtClean="0">
                <a:solidFill>
                  <a:srgbClr val="376092"/>
                </a:solidFill>
                <a:latin typeface="Arial Narrow" pitchFamily="34" charset="0"/>
              </a:rPr>
              <a:t>slow chewing</a:t>
            </a:r>
            <a:endParaRPr lang="en-US" sz="1400" b="1" dirty="0" smtClean="0">
              <a:solidFill>
                <a:srgbClr val="376092"/>
              </a:solidFill>
              <a:latin typeface="Arial Narrow" pitchFamily="34" charset="0"/>
            </a:endParaRPr>
          </a:p>
          <a:p>
            <a:pPr lvl="1" eaLnBrk="1" hangingPunct="1">
              <a:lnSpc>
                <a:spcPct val="80000"/>
              </a:lnSpc>
              <a:defRPr/>
            </a:pPr>
            <a:r>
              <a:rPr lang="en-US" sz="1400" b="1" dirty="0" smtClean="0">
                <a:solidFill>
                  <a:srgbClr val="376092"/>
                </a:solidFill>
                <a:latin typeface="Arial Narrow" pitchFamily="34" charset="0"/>
              </a:rPr>
              <a:t>Rise at sound of birds – easily awakened</a:t>
            </a:r>
          </a:p>
          <a:p>
            <a:pPr lvl="1" eaLnBrk="1" hangingPunct="1">
              <a:lnSpc>
                <a:spcPct val="80000"/>
              </a:lnSpc>
              <a:defRPr/>
            </a:pPr>
            <a:r>
              <a:rPr lang="en-US" sz="1400" b="1" dirty="0" smtClean="0">
                <a:solidFill>
                  <a:srgbClr val="376092"/>
                </a:solidFill>
                <a:latin typeface="Arial Narrow" pitchFamily="34" charset="0"/>
              </a:rPr>
              <a:t>Daughters of music brought </a:t>
            </a:r>
            <a:r>
              <a:rPr lang="en-US" sz="1400" b="1" dirty="0" smtClean="0">
                <a:solidFill>
                  <a:srgbClr val="376092"/>
                </a:solidFill>
                <a:latin typeface="Arial Narrow" pitchFamily="34" charset="0"/>
              </a:rPr>
              <a:t>low - </a:t>
            </a:r>
            <a:r>
              <a:rPr lang="en-US" sz="1400" b="1" dirty="0" smtClean="0">
                <a:solidFill>
                  <a:srgbClr val="376092"/>
                </a:solidFill>
                <a:latin typeface="Arial Narrow" pitchFamily="34" charset="0"/>
              </a:rPr>
              <a:t>voice becomes feeble</a:t>
            </a:r>
          </a:p>
          <a:p>
            <a:pPr eaLnBrk="1" hangingPunct="1">
              <a:lnSpc>
                <a:spcPct val="80000"/>
              </a:lnSpc>
              <a:defRPr/>
            </a:pPr>
            <a:r>
              <a:rPr lang="en-US" sz="2000" b="1" dirty="0" smtClean="0">
                <a:solidFill>
                  <a:schemeClr val="tx2">
                    <a:lumMod val="50000"/>
                  </a:schemeClr>
                </a:solidFill>
                <a:latin typeface="Arial Narrow" pitchFamily="34" charset="0"/>
              </a:rPr>
              <a:t>Verse 5:</a:t>
            </a:r>
          </a:p>
          <a:p>
            <a:pPr lvl="1" eaLnBrk="1" hangingPunct="1">
              <a:lnSpc>
                <a:spcPct val="80000"/>
              </a:lnSpc>
              <a:defRPr/>
            </a:pPr>
            <a:r>
              <a:rPr lang="en-US" sz="1400" b="1" dirty="0" smtClean="0">
                <a:solidFill>
                  <a:srgbClr val="376092"/>
                </a:solidFill>
                <a:latin typeface="Arial Narrow" pitchFamily="34" charset="0"/>
              </a:rPr>
              <a:t>Afraid of that which is high – fear of falling</a:t>
            </a:r>
          </a:p>
          <a:p>
            <a:pPr lvl="1" eaLnBrk="1" hangingPunct="1">
              <a:lnSpc>
                <a:spcPct val="80000"/>
              </a:lnSpc>
              <a:defRPr/>
            </a:pPr>
            <a:r>
              <a:rPr lang="en-US" sz="1400" b="1" dirty="0" smtClean="0">
                <a:solidFill>
                  <a:srgbClr val="376092"/>
                </a:solidFill>
                <a:latin typeface="Arial Narrow" pitchFamily="34" charset="0"/>
              </a:rPr>
              <a:t>Fears in the way – difficulty doing simple things we once did </a:t>
            </a:r>
          </a:p>
          <a:p>
            <a:pPr lvl="1" eaLnBrk="1" hangingPunct="1">
              <a:lnSpc>
                <a:spcPct val="80000"/>
              </a:lnSpc>
              <a:defRPr/>
            </a:pPr>
            <a:r>
              <a:rPr lang="en-US" sz="1400" b="1" dirty="0" smtClean="0">
                <a:solidFill>
                  <a:srgbClr val="376092"/>
                </a:solidFill>
                <a:latin typeface="Arial Narrow" pitchFamily="34" charset="0"/>
              </a:rPr>
              <a:t>Almond tree blossoms – hair turns </a:t>
            </a:r>
            <a:r>
              <a:rPr lang="en-US" sz="1400" b="1" dirty="0" smtClean="0">
                <a:solidFill>
                  <a:srgbClr val="376092"/>
                </a:solidFill>
                <a:latin typeface="Arial Narrow" pitchFamily="34" charset="0"/>
              </a:rPr>
              <a:t>gray/white</a:t>
            </a:r>
            <a:r>
              <a:rPr lang="en-US" sz="1400" b="1" dirty="0" smtClean="0">
                <a:solidFill>
                  <a:srgbClr val="376092"/>
                </a:solidFill>
                <a:latin typeface="Arial Narrow" pitchFamily="34" charset="0"/>
              </a:rPr>
              <a:t>, falls out</a:t>
            </a:r>
          </a:p>
          <a:p>
            <a:pPr lvl="1" eaLnBrk="1" hangingPunct="1">
              <a:lnSpc>
                <a:spcPct val="80000"/>
              </a:lnSpc>
              <a:defRPr/>
            </a:pPr>
            <a:r>
              <a:rPr lang="en-US" sz="1400" b="1" dirty="0" smtClean="0">
                <a:solidFill>
                  <a:srgbClr val="376092"/>
                </a:solidFill>
                <a:latin typeface="Arial Narrow" pitchFamily="34" charset="0"/>
              </a:rPr>
              <a:t>Grasshopper a burden – small things are </a:t>
            </a:r>
            <a:r>
              <a:rPr lang="en-US" sz="1400" b="1" dirty="0" smtClean="0">
                <a:solidFill>
                  <a:srgbClr val="376092"/>
                </a:solidFill>
                <a:latin typeface="Arial Narrow" pitchFamily="34" charset="0"/>
              </a:rPr>
              <a:t>burdensome</a:t>
            </a:r>
            <a:endParaRPr lang="en-US" sz="1400" b="1" dirty="0" smtClean="0">
              <a:solidFill>
                <a:srgbClr val="376092"/>
              </a:solidFill>
              <a:latin typeface="Arial Narrow" pitchFamily="34" charset="0"/>
            </a:endParaRPr>
          </a:p>
          <a:p>
            <a:pPr lvl="1" eaLnBrk="1" hangingPunct="1">
              <a:lnSpc>
                <a:spcPct val="80000"/>
              </a:lnSpc>
              <a:defRPr/>
            </a:pPr>
            <a:r>
              <a:rPr lang="en-US" sz="1400" b="1" dirty="0" smtClean="0">
                <a:solidFill>
                  <a:srgbClr val="376092"/>
                </a:solidFill>
                <a:latin typeface="Arial Narrow" pitchFamily="34" charset="0"/>
              </a:rPr>
              <a:t>Desires fail – fleshly desires wane</a:t>
            </a:r>
          </a:p>
          <a:p>
            <a:pPr lvl="1" eaLnBrk="1" hangingPunct="1">
              <a:lnSpc>
                <a:spcPct val="80000"/>
              </a:lnSpc>
              <a:defRPr/>
            </a:pPr>
            <a:r>
              <a:rPr lang="en-US" sz="1400" b="1" dirty="0" smtClean="0">
                <a:solidFill>
                  <a:srgbClr val="376092"/>
                </a:solidFill>
                <a:latin typeface="Arial Narrow" pitchFamily="34" charset="0"/>
              </a:rPr>
              <a:t>Go to the long (eternal) home – obvious reference to death</a:t>
            </a:r>
          </a:p>
          <a:p>
            <a:pPr eaLnBrk="1" hangingPunct="1">
              <a:lnSpc>
                <a:spcPct val="80000"/>
              </a:lnSpc>
              <a:defRPr/>
            </a:pPr>
            <a:r>
              <a:rPr lang="en-US" sz="2000" b="1" dirty="0" smtClean="0">
                <a:solidFill>
                  <a:schemeClr val="tx2">
                    <a:lumMod val="50000"/>
                  </a:schemeClr>
                </a:solidFill>
                <a:latin typeface="Arial Narrow" pitchFamily="34" charset="0"/>
              </a:rPr>
              <a:t>Verse 6:</a:t>
            </a:r>
          </a:p>
          <a:p>
            <a:pPr lvl="1" eaLnBrk="1" hangingPunct="1">
              <a:lnSpc>
                <a:spcPct val="80000"/>
              </a:lnSpc>
              <a:defRPr/>
            </a:pPr>
            <a:r>
              <a:rPr lang="en-US" sz="1400" b="1" dirty="0" smtClean="0">
                <a:solidFill>
                  <a:srgbClr val="376092"/>
                </a:solidFill>
                <a:latin typeface="Arial Narrow" pitchFamily="34" charset="0"/>
              </a:rPr>
              <a:t>Silver cord is loosed – spinal cord and central nervous system</a:t>
            </a:r>
          </a:p>
          <a:p>
            <a:pPr lvl="1" eaLnBrk="1" hangingPunct="1">
              <a:lnSpc>
                <a:spcPct val="80000"/>
              </a:lnSpc>
              <a:defRPr/>
            </a:pPr>
            <a:r>
              <a:rPr lang="en-US" sz="1400" b="1" dirty="0" smtClean="0">
                <a:solidFill>
                  <a:srgbClr val="376092"/>
                </a:solidFill>
                <a:latin typeface="Arial Narrow" pitchFamily="34" charset="0"/>
              </a:rPr>
              <a:t>Golden bowl broken – skull that houses the brain</a:t>
            </a:r>
          </a:p>
          <a:p>
            <a:pPr lvl="1" eaLnBrk="1" hangingPunct="1">
              <a:lnSpc>
                <a:spcPct val="80000"/>
              </a:lnSpc>
              <a:defRPr/>
            </a:pPr>
            <a:r>
              <a:rPr lang="en-US" sz="1400" b="1" dirty="0" smtClean="0">
                <a:solidFill>
                  <a:srgbClr val="376092"/>
                </a:solidFill>
                <a:latin typeface="Arial Narrow" pitchFamily="34" charset="0"/>
              </a:rPr>
              <a:t>Pitcher shattered at the fountain – heart </a:t>
            </a:r>
            <a:r>
              <a:rPr lang="en-US" sz="1400" b="1" dirty="0" smtClean="0">
                <a:solidFill>
                  <a:srgbClr val="376092"/>
                </a:solidFill>
                <a:latin typeface="Arial Narrow" pitchFamily="34" charset="0"/>
              </a:rPr>
              <a:t>and </a:t>
            </a:r>
            <a:r>
              <a:rPr lang="en-US" sz="1400" b="1" dirty="0" smtClean="0">
                <a:solidFill>
                  <a:srgbClr val="376092"/>
                </a:solidFill>
                <a:latin typeface="Arial Narrow" pitchFamily="34" charset="0"/>
              </a:rPr>
              <a:t>circulatory system</a:t>
            </a:r>
          </a:p>
          <a:p>
            <a:pPr lvl="1" eaLnBrk="1" hangingPunct="1">
              <a:lnSpc>
                <a:spcPct val="80000"/>
              </a:lnSpc>
              <a:defRPr/>
            </a:pPr>
            <a:r>
              <a:rPr lang="en-US" sz="1400" b="1" dirty="0" smtClean="0">
                <a:solidFill>
                  <a:srgbClr val="376092"/>
                </a:solidFill>
                <a:latin typeface="Arial Narrow" pitchFamily="34" charset="0"/>
              </a:rPr>
              <a:t>Wheel broken at the well – breathing becomes difficult and weaker</a:t>
            </a:r>
          </a:p>
          <a:p>
            <a:pPr eaLnBrk="1" hangingPunct="1">
              <a:lnSpc>
                <a:spcPct val="80000"/>
              </a:lnSpc>
              <a:defRPr/>
            </a:pPr>
            <a:r>
              <a:rPr lang="en-US" sz="2000" b="1" dirty="0" smtClean="0">
                <a:solidFill>
                  <a:schemeClr val="tx2">
                    <a:lumMod val="50000"/>
                  </a:schemeClr>
                </a:solidFill>
                <a:latin typeface="Arial Narrow" pitchFamily="34" charset="0"/>
              </a:rPr>
              <a:t>Verse 7:</a:t>
            </a:r>
          </a:p>
          <a:p>
            <a:pPr lvl="1" eaLnBrk="1" hangingPunct="1">
              <a:lnSpc>
                <a:spcPct val="80000"/>
              </a:lnSpc>
              <a:defRPr/>
            </a:pPr>
            <a:r>
              <a:rPr lang="en-US" sz="1400" b="1" dirty="0" smtClean="0">
                <a:solidFill>
                  <a:srgbClr val="376092"/>
                </a:solidFill>
                <a:latin typeface="Arial Narrow" pitchFamily="34" charset="0"/>
              </a:rPr>
              <a:t>Body returns to </a:t>
            </a:r>
            <a:r>
              <a:rPr lang="en-US" sz="1400" b="1" dirty="0" smtClean="0">
                <a:solidFill>
                  <a:srgbClr val="376092"/>
                </a:solidFill>
                <a:latin typeface="Arial Narrow" pitchFamily="34" charset="0"/>
              </a:rPr>
              <a:t>dust; </a:t>
            </a:r>
            <a:r>
              <a:rPr lang="en-US" sz="1400" b="1" dirty="0" smtClean="0">
                <a:solidFill>
                  <a:srgbClr val="376092"/>
                </a:solidFill>
                <a:latin typeface="Arial Narrow" pitchFamily="34" charset="0"/>
              </a:rPr>
              <a:t>spirit returns to God who gave it! </a:t>
            </a:r>
            <a:r>
              <a:rPr lang="en-US" sz="1400" b="1" dirty="0" smtClean="0">
                <a:solidFill>
                  <a:srgbClr val="376092"/>
                </a:solidFill>
                <a:latin typeface="Arial Narrow" pitchFamily="34" charset="0"/>
              </a:rPr>
              <a:t>– DEATH.</a:t>
            </a:r>
            <a:endParaRPr lang="en-US" sz="1400" b="1" dirty="0" smtClean="0">
              <a:solidFill>
                <a:srgbClr val="376092"/>
              </a:solidFill>
              <a:latin typeface="Arial Narrow" pitchFamily="34" charset="0"/>
            </a:endParaRPr>
          </a:p>
          <a:p>
            <a:pPr eaLnBrk="1" hangingPunct="1">
              <a:lnSpc>
                <a:spcPct val="80000"/>
              </a:lnSpc>
              <a:defRPr/>
            </a:pPr>
            <a:endParaRPr lang="en-US" sz="1600" b="1" dirty="0" smtClean="0">
              <a:latin typeface="Arial Narrow" pitchFamily="34" charset="0"/>
            </a:endParaRPr>
          </a:p>
        </p:txBody>
      </p:sp>
      <p:graphicFrame>
        <p:nvGraphicFramePr>
          <p:cNvPr id="35844" name="Object 4">
            <a:hlinkClick r:id="" action="ppaction://ole?verb=0"/>
          </p:cNvPr>
          <p:cNvGraphicFramePr>
            <a:graphicFrameLocks/>
          </p:cNvGraphicFramePr>
          <p:nvPr>
            <p:ph sz="half" idx="2"/>
          </p:nvPr>
        </p:nvGraphicFramePr>
        <p:xfrm>
          <a:off x="7162800" y="685800"/>
          <a:ext cx="1752600" cy="4724400"/>
        </p:xfrm>
        <a:graphic>
          <a:graphicData uri="http://schemas.openxmlformats.org/presentationml/2006/ole">
            <p:oleObj spid="_x0000_s4098" r:id="rId4" imgW="1655640" imgH="4133520" progId="">
              <p:embed/>
            </p:oleObj>
          </a:graphicData>
        </a:graphic>
      </p:graphicFrame>
      <p:pic>
        <p:nvPicPr>
          <p:cNvPr id="35853" name="Picture 13" descr="MCj02386410000[1]"/>
          <p:cNvPicPr>
            <a:picLocks noChangeAspect="1" noChangeArrowheads="1"/>
          </p:cNvPicPr>
          <p:nvPr/>
        </p:nvPicPr>
        <p:blipFill>
          <a:blip r:embed="rId5" cstate="print"/>
          <a:srcRect/>
          <a:stretch>
            <a:fillRect/>
          </a:stretch>
        </p:blipFill>
        <p:spPr bwMode="auto">
          <a:xfrm>
            <a:off x="6858000" y="4495800"/>
            <a:ext cx="2057400" cy="1524000"/>
          </a:xfrm>
          <a:prstGeom prst="rect">
            <a:avLst/>
          </a:prstGeom>
          <a:noFill/>
          <a:ln w="9525">
            <a:noFill/>
            <a:miter lim="800000"/>
            <a:headEnd/>
            <a:tailEnd/>
          </a:ln>
        </p:spPr>
      </p:pic>
      <p:sp>
        <p:nvSpPr>
          <p:cNvPr id="11" name="TextBox 10"/>
          <p:cNvSpPr txBox="1"/>
          <p:nvPr/>
        </p:nvSpPr>
        <p:spPr>
          <a:xfrm>
            <a:off x="6553200" y="1828800"/>
            <a:ext cx="2514600" cy="1938992"/>
          </a:xfrm>
          <a:prstGeom prst="rect">
            <a:avLst/>
          </a:prstGeom>
          <a:solidFill>
            <a:srgbClr val="C6D9F1">
              <a:alpha val="78824"/>
            </a:srgbClr>
          </a:solidFill>
          <a:ln>
            <a:solidFill>
              <a:schemeClr val="tx2">
                <a:lumMod val="50000"/>
              </a:schemeClr>
            </a:solidFill>
          </a:ln>
        </p:spPr>
        <p:txBody>
          <a:bodyPr wrap="square" rtlCol="0">
            <a:spAutoFit/>
          </a:bodyPr>
          <a:lstStyle/>
          <a:p>
            <a:r>
              <a:rPr lang="en-US" sz="3000" b="1" dirty="0" smtClean="0">
                <a:solidFill>
                  <a:schemeClr val="tx2">
                    <a:lumMod val="50000"/>
                  </a:schemeClr>
                </a:solidFill>
                <a:latin typeface="Arial" pitchFamily="34" charset="0"/>
                <a:cs typeface="Arial" pitchFamily="34" charset="0"/>
              </a:rPr>
              <a:t>Man does not waste time…time </a:t>
            </a:r>
            <a:r>
              <a:rPr lang="en-US" sz="3000" b="1" dirty="0" smtClean="0">
                <a:solidFill>
                  <a:schemeClr val="tx2">
                    <a:lumMod val="50000"/>
                  </a:schemeClr>
                </a:solidFill>
                <a:latin typeface="Arial" pitchFamily="34" charset="0"/>
                <a:cs typeface="Arial" pitchFamily="34" charset="0"/>
              </a:rPr>
              <a:t>wastes </a:t>
            </a:r>
            <a:r>
              <a:rPr lang="en-US" sz="3000" b="1" dirty="0" smtClean="0">
                <a:solidFill>
                  <a:schemeClr val="tx2">
                    <a:lumMod val="50000"/>
                  </a:schemeClr>
                </a:solidFill>
                <a:latin typeface="Arial" pitchFamily="34" charset="0"/>
                <a:cs typeface="Arial" pitchFamily="34" charset="0"/>
              </a:rPr>
              <a:t>man!</a:t>
            </a:r>
            <a:endParaRPr lang="en-US" sz="3000" b="1" dirty="0">
              <a:solidFill>
                <a:schemeClr val="tx2">
                  <a:lumMod val="50000"/>
                </a:schemeClr>
              </a:solidFill>
              <a:latin typeface="Arial" pitchFamily="34" charset="0"/>
              <a:cs typeface="Arial"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3">
                                            <p:bg/>
                                          </p:spTgt>
                                        </p:tgtEl>
                                        <p:attrNameLst>
                                          <p:attrName>style.visibility</p:attrName>
                                        </p:attrNameLst>
                                      </p:cBhvr>
                                      <p:to>
                                        <p:strVal val="visible"/>
                                      </p:to>
                                    </p:set>
                                    <p:animEffect transition="in" filter="dissolve">
                                      <p:cBhvr>
                                        <p:cTn id="7" dur="500"/>
                                        <p:tgtEl>
                                          <p:spTgt spid="3584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Effect transition="in" filter="dissolve">
                                      <p:cBhvr>
                                        <p:cTn id="12" dur="500"/>
                                        <p:tgtEl>
                                          <p:spTgt spid="35843">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5843">
                                            <p:txEl>
                                              <p:pRg st="1" end="1"/>
                                            </p:txEl>
                                          </p:spTgt>
                                        </p:tgtEl>
                                        <p:attrNameLst>
                                          <p:attrName>style.visibility</p:attrName>
                                        </p:attrNameLst>
                                      </p:cBhvr>
                                      <p:to>
                                        <p:strVal val="visible"/>
                                      </p:to>
                                    </p:set>
                                    <p:animEffect transition="in" filter="dissolve">
                                      <p:cBhvr>
                                        <p:cTn id="15" dur="500"/>
                                        <p:tgtEl>
                                          <p:spTgt spid="35843">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5843">
                                            <p:txEl>
                                              <p:pRg st="2" end="2"/>
                                            </p:txEl>
                                          </p:spTgt>
                                        </p:tgtEl>
                                        <p:attrNameLst>
                                          <p:attrName>style.visibility</p:attrName>
                                        </p:attrNameLst>
                                      </p:cBhvr>
                                      <p:to>
                                        <p:strVal val="visible"/>
                                      </p:to>
                                    </p:set>
                                    <p:animEffect transition="in" filter="dissolve">
                                      <p:cBhvr>
                                        <p:cTn id="18" dur="500"/>
                                        <p:tgtEl>
                                          <p:spTgt spid="35843">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5843">
                                            <p:txEl>
                                              <p:pRg st="3" end="3"/>
                                            </p:txEl>
                                          </p:spTgt>
                                        </p:tgtEl>
                                        <p:attrNameLst>
                                          <p:attrName>style.visibility</p:attrName>
                                        </p:attrNameLst>
                                      </p:cBhvr>
                                      <p:to>
                                        <p:strVal val="visible"/>
                                      </p:to>
                                    </p:set>
                                    <p:animEffect transition="in" filter="dissolve">
                                      <p:cBhvr>
                                        <p:cTn id="21" dur="500"/>
                                        <p:tgtEl>
                                          <p:spTgt spid="35843">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5843">
                                            <p:txEl>
                                              <p:pRg st="4" end="4"/>
                                            </p:txEl>
                                          </p:spTgt>
                                        </p:tgtEl>
                                        <p:attrNameLst>
                                          <p:attrName>style.visibility</p:attrName>
                                        </p:attrNameLst>
                                      </p:cBhvr>
                                      <p:to>
                                        <p:strVal val="visible"/>
                                      </p:to>
                                    </p:set>
                                    <p:animEffect transition="in" filter="dissolve">
                                      <p:cBhvr>
                                        <p:cTn id="24" dur="500"/>
                                        <p:tgtEl>
                                          <p:spTgt spid="3584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5843">
                                            <p:txEl>
                                              <p:pRg st="5" end="5"/>
                                            </p:txEl>
                                          </p:spTgt>
                                        </p:tgtEl>
                                        <p:attrNameLst>
                                          <p:attrName>style.visibility</p:attrName>
                                        </p:attrNameLst>
                                      </p:cBhvr>
                                      <p:to>
                                        <p:strVal val="visible"/>
                                      </p:to>
                                    </p:set>
                                    <p:animEffect transition="in" filter="dissolve">
                                      <p:cBhvr>
                                        <p:cTn id="29" dur="500"/>
                                        <p:tgtEl>
                                          <p:spTgt spid="35843">
                                            <p:txEl>
                                              <p:pRg st="5" end="5"/>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5843">
                                            <p:txEl>
                                              <p:pRg st="6" end="6"/>
                                            </p:txEl>
                                          </p:spTgt>
                                        </p:tgtEl>
                                        <p:attrNameLst>
                                          <p:attrName>style.visibility</p:attrName>
                                        </p:attrNameLst>
                                      </p:cBhvr>
                                      <p:to>
                                        <p:strVal val="visible"/>
                                      </p:to>
                                    </p:set>
                                    <p:animEffect transition="in" filter="dissolve">
                                      <p:cBhvr>
                                        <p:cTn id="32" dur="500"/>
                                        <p:tgtEl>
                                          <p:spTgt spid="35843">
                                            <p:txEl>
                                              <p:pRg st="6" end="6"/>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5843">
                                            <p:txEl>
                                              <p:pRg st="7" end="7"/>
                                            </p:txEl>
                                          </p:spTgt>
                                        </p:tgtEl>
                                        <p:attrNameLst>
                                          <p:attrName>style.visibility</p:attrName>
                                        </p:attrNameLst>
                                      </p:cBhvr>
                                      <p:to>
                                        <p:strVal val="visible"/>
                                      </p:to>
                                    </p:set>
                                    <p:animEffect transition="in" filter="dissolve">
                                      <p:cBhvr>
                                        <p:cTn id="35" dur="500"/>
                                        <p:tgtEl>
                                          <p:spTgt spid="35843">
                                            <p:txEl>
                                              <p:pRg st="7" end="7"/>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5843">
                                            <p:txEl>
                                              <p:pRg st="8" end="8"/>
                                            </p:txEl>
                                          </p:spTgt>
                                        </p:tgtEl>
                                        <p:attrNameLst>
                                          <p:attrName>style.visibility</p:attrName>
                                        </p:attrNameLst>
                                      </p:cBhvr>
                                      <p:to>
                                        <p:strVal val="visible"/>
                                      </p:to>
                                    </p:set>
                                    <p:animEffect transition="in" filter="dissolve">
                                      <p:cBhvr>
                                        <p:cTn id="38" dur="500"/>
                                        <p:tgtEl>
                                          <p:spTgt spid="35843">
                                            <p:txEl>
                                              <p:pRg st="8" end="8"/>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5843">
                                            <p:txEl>
                                              <p:pRg st="9" end="9"/>
                                            </p:txEl>
                                          </p:spTgt>
                                        </p:tgtEl>
                                        <p:attrNameLst>
                                          <p:attrName>style.visibility</p:attrName>
                                        </p:attrNameLst>
                                      </p:cBhvr>
                                      <p:to>
                                        <p:strVal val="visible"/>
                                      </p:to>
                                    </p:set>
                                    <p:animEffect transition="in" filter="dissolve">
                                      <p:cBhvr>
                                        <p:cTn id="41" dur="500"/>
                                        <p:tgtEl>
                                          <p:spTgt spid="35843">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35843">
                                            <p:txEl>
                                              <p:pRg st="10" end="10"/>
                                            </p:txEl>
                                          </p:spTgt>
                                        </p:tgtEl>
                                        <p:attrNameLst>
                                          <p:attrName>style.visibility</p:attrName>
                                        </p:attrNameLst>
                                      </p:cBhvr>
                                      <p:to>
                                        <p:strVal val="visible"/>
                                      </p:to>
                                    </p:set>
                                    <p:animEffect transition="in" filter="dissolve">
                                      <p:cBhvr>
                                        <p:cTn id="46" dur="500"/>
                                        <p:tgtEl>
                                          <p:spTgt spid="35843">
                                            <p:txEl>
                                              <p:pRg st="10" end="10"/>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5843">
                                            <p:txEl>
                                              <p:pRg st="11" end="11"/>
                                            </p:txEl>
                                          </p:spTgt>
                                        </p:tgtEl>
                                        <p:attrNameLst>
                                          <p:attrName>style.visibility</p:attrName>
                                        </p:attrNameLst>
                                      </p:cBhvr>
                                      <p:to>
                                        <p:strVal val="visible"/>
                                      </p:to>
                                    </p:set>
                                    <p:animEffect transition="in" filter="dissolve">
                                      <p:cBhvr>
                                        <p:cTn id="49" dur="500"/>
                                        <p:tgtEl>
                                          <p:spTgt spid="35843">
                                            <p:txEl>
                                              <p:pRg st="11" end="11"/>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35843">
                                            <p:txEl>
                                              <p:pRg st="12" end="12"/>
                                            </p:txEl>
                                          </p:spTgt>
                                        </p:tgtEl>
                                        <p:attrNameLst>
                                          <p:attrName>style.visibility</p:attrName>
                                        </p:attrNameLst>
                                      </p:cBhvr>
                                      <p:to>
                                        <p:strVal val="visible"/>
                                      </p:to>
                                    </p:set>
                                    <p:animEffect transition="in" filter="dissolve">
                                      <p:cBhvr>
                                        <p:cTn id="52" dur="500"/>
                                        <p:tgtEl>
                                          <p:spTgt spid="35843">
                                            <p:txEl>
                                              <p:pRg st="12" end="12"/>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35843">
                                            <p:txEl>
                                              <p:pRg st="13" end="13"/>
                                            </p:txEl>
                                          </p:spTgt>
                                        </p:tgtEl>
                                        <p:attrNameLst>
                                          <p:attrName>style.visibility</p:attrName>
                                        </p:attrNameLst>
                                      </p:cBhvr>
                                      <p:to>
                                        <p:strVal val="visible"/>
                                      </p:to>
                                    </p:set>
                                    <p:animEffect transition="in" filter="dissolve">
                                      <p:cBhvr>
                                        <p:cTn id="55" dur="500"/>
                                        <p:tgtEl>
                                          <p:spTgt spid="35843">
                                            <p:txEl>
                                              <p:pRg st="13" end="13"/>
                                            </p:txEl>
                                          </p:spTgt>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35843">
                                            <p:txEl>
                                              <p:pRg st="14" end="14"/>
                                            </p:txEl>
                                          </p:spTgt>
                                        </p:tgtEl>
                                        <p:attrNameLst>
                                          <p:attrName>style.visibility</p:attrName>
                                        </p:attrNameLst>
                                      </p:cBhvr>
                                      <p:to>
                                        <p:strVal val="visible"/>
                                      </p:to>
                                    </p:set>
                                    <p:animEffect transition="in" filter="dissolve">
                                      <p:cBhvr>
                                        <p:cTn id="58" dur="500"/>
                                        <p:tgtEl>
                                          <p:spTgt spid="35843">
                                            <p:txEl>
                                              <p:pRg st="14" end="14"/>
                                            </p:txEl>
                                          </p:spTgt>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35843">
                                            <p:txEl>
                                              <p:pRg st="15" end="15"/>
                                            </p:txEl>
                                          </p:spTgt>
                                        </p:tgtEl>
                                        <p:attrNameLst>
                                          <p:attrName>style.visibility</p:attrName>
                                        </p:attrNameLst>
                                      </p:cBhvr>
                                      <p:to>
                                        <p:strVal val="visible"/>
                                      </p:to>
                                    </p:set>
                                    <p:animEffect transition="in" filter="dissolve">
                                      <p:cBhvr>
                                        <p:cTn id="61" dur="500"/>
                                        <p:tgtEl>
                                          <p:spTgt spid="35843">
                                            <p:txEl>
                                              <p:pRg st="15" end="15"/>
                                            </p:txEl>
                                          </p:spTgt>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35843">
                                            <p:txEl>
                                              <p:pRg st="16" end="16"/>
                                            </p:txEl>
                                          </p:spTgt>
                                        </p:tgtEl>
                                        <p:attrNameLst>
                                          <p:attrName>style.visibility</p:attrName>
                                        </p:attrNameLst>
                                      </p:cBhvr>
                                      <p:to>
                                        <p:strVal val="visible"/>
                                      </p:to>
                                    </p:set>
                                    <p:animEffect transition="in" filter="dissolve">
                                      <p:cBhvr>
                                        <p:cTn id="64" dur="500"/>
                                        <p:tgtEl>
                                          <p:spTgt spid="35843">
                                            <p:txEl>
                                              <p:pRg st="16" end="16"/>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35843">
                                            <p:txEl>
                                              <p:pRg st="17" end="17"/>
                                            </p:txEl>
                                          </p:spTgt>
                                        </p:tgtEl>
                                        <p:attrNameLst>
                                          <p:attrName>style.visibility</p:attrName>
                                        </p:attrNameLst>
                                      </p:cBhvr>
                                      <p:to>
                                        <p:strVal val="visible"/>
                                      </p:to>
                                    </p:set>
                                    <p:animEffect transition="in" filter="dissolve">
                                      <p:cBhvr>
                                        <p:cTn id="69" dur="500"/>
                                        <p:tgtEl>
                                          <p:spTgt spid="35843">
                                            <p:txEl>
                                              <p:pRg st="17" end="17"/>
                                            </p:txEl>
                                          </p:spTgt>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35843">
                                            <p:txEl>
                                              <p:pRg st="18" end="18"/>
                                            </p:txEl>
                                          </p:spTgt>
                                        </p:tgtEl>
                                        <p:attrNameLst>
                                          <p:attrName>style.visibility</p:attrName>
                                        </p:attrNameLst>
                                      </p:cBhvr>
                                      <p:to>
                                        <p:strVal val="visible"/>
                                      </p:to>
                                    </p:set>
                                    <p:animEffect transition="in" filter="dissolve">
                                      <p:cBhvr>
                                        <p:cTn id="72" dur="500"/>
                                        <p:tgtEl>
                                          <p:spTgt spid="35843">
                                            <p:txEl>
                                              <p:pRg st="18" end="18"/>
                                            </p:txEl>
                                          </p:spTgt>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35843">
                                            <p:txEl>
                                              <p:pRg st="19" end="19"/>
                                            </p:txEl>
                                          </p:spTgt>
                                        </p:tgtEl>
                                        <p:attrNameLst>
                                          <p:attrName>style.visibility</p:attrName>
                                        </p:attrNameLst>
                                      </p:cBhvr>
                                      <p:to>
                                        <p:strVal val="visible"/>
                                      </p:to>
                                    </p:set>
                                    <p:animEffect transition="in" filter="dissolve">
                                      <p:cBhvr>
                                        <p:cTn id="75" dur="500"/>
                                        <p:tgtEl>
                                          <p:spTgt spid="35843">
                                            <p:txEl>
                                              <p:pRg st="19" end="19"/>
                                            </p:txEl>
                                          </p:spTgt>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35843">
                                            <p:txEl>
                                              <p:pRg st="20" end="20"/>
                                            </p:txEl>
                                          </p:spTgt>
                                        </p:tgtEl>
                                        <p:attrNameLst>
                                          <p:attrName>style.visibility</p:attrName>
                                        </p:attrNameLst>
                                      </p:cBhvr>
                                      <p:to>
                                        <p:strVal val="visible"/>
                                      </p:to>
                                    </p:set>
                                    <p:animEffect transition="in" filter="dissolve">
                                      <p:cBhvr>
                                        <p:cTn id="78" dur="500"/>
                                        <p:tgtEl>
                                          <p:spTgt spid="35843">
                                            <p:txEl>
                                              <p:pRg st="20" end="20"/>
                                            </p:txEl>
                                          </p:spTgt>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35843">
                                            <p:txEl>
                                              <p:pRg st="21" end="21"/>
                                            </p:txEl>
                                          </p:spTgt>
                                        </p:tgtEl>
                                        <p:attrNameLst>
                                          <p:attrName>style.visibility</p:attrName>
                                        </p:attrNameLst>
                                      </p:cBhvr>
                                      <p:to>
                                        <p:strVal val="visible"/>
                                      </p:to>
                                    </p:set>
                                    <p:animEffect transition="in" filter="dissolve">
                                      <p:cBhvr>
                                        <p:cTn id="81" dur="500"/>
                                        <p:tgtEl>
                                          <p:spTgt spid="35843">
                                            <p:txEl>
                                              <p:pRg st="21" end="21"/>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35843">
                                            <p:txEl>
                                              <p:pRg st="22" end="22"/>
                                            </p:txEl>
                                          </p:spTgt>
                                        </p:tgtEl>
                                        <p:attrNameLst>
                                          <p:attrName>style.visibility</p:attrName>
                                        </p:attrNameLst>
                                      </p:cBhvr>
                                      <p:to>
                                        <p:strVal val="visible"/>
                                      </p:to>
                                    </p:set>
                                    <p:animEffect transition="in" filter="dissolve">
                                      <p:cBhvr>
                                        <p:cTn id="86" dur="500"/>
                                        <p:tgtEl>
                                          <p:spTgt spid="35843">
                                            <p:txEl>
                                              <p:pRg st="22" end="22"/>
                                            </p:txEl>
                                          </p:spTgt>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35843">
                                            <p:txEl>
                                              <p:pRg st="23" end="23"/>
                                            </p:txEl>
                                          </p:spTgt>
                                        </p:tgtEl>
                                        <p:attrNameLst>
                                          <p:attrName>style.visibility</p:attrName>
                                        </p:attrNameLst>
                                      </p:cBhvr>
                                      <p:to>
                                        <p:strVal val="visible"/>
                                      </p:to>
                                    </p:set>
                                    <p:animEffect transition="in" filter="dissolve">
                                      <p:cBhvr>
                                        <p:cTn id="89" dur="500"/>
                                        <p:tgtEl>
                                          <p:spTgt spid="35843">
                                            <p:txEl>
                                              <p:pRg st="23" end="23"/>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35853"/>
                                        </p:tgtEl>
                                        <p:attrNameLst>
                                          <p:attrName>style.visibility</p:attrName>
                                        </p:attrNameLst>
                                      </p:cBhvr>
                                      <p:to>
                                        <p:strVal val="visible"/>
                                      </p:to>
                                    </p:set>
                                    <p:animEffect transition="in" filter="fade">
                                      <p:cBhvr>
                                        <p:cTn id="94" dur="2000"/>
                                        <p:tgtEl>
                                          <p:spTgt spid="35853"/>
                                        </p:tgtEl>
                                      </p:cBhvr>
                                    </p:animEffect>
                                  </p:childTnLst>
                                </p:cTn>
                              </p:par>
                            </p:childTnLst>
                          </p:cTn>
                        </p:par>
                        <p:par>
                          <p:cTn id="95" fill="hold">
                            <p:stCondLst>
                              <p:cond delay="2000"/>
                            </p:stCondLst>
                            <p:childTnLst>
                              <p:par>
                                <p:cTn id="96" presetID="12" presetClass="exit" presetSubtype="4" fill="hold" nodeType="afterEffect">
                                  <p:stCondLst>
                                    <p:cond delay="0"/>
                                  </p:stCondLst>
                                  <p:childTnLst>
                                    <p:animEffect transition="out" filter="slide(fromBottom)">
                                      <p:cBhvr>
                                        <p:cTn id="97" dur="2000"/>
                                        <p:tgtEl>
                                          <p:spTgt spid="35844"/>
                                        </p:tgtEl>
                                      </p:cBhvr>
                                    </p:animEffect>
                                    <p:set>
                                      <p:cBhvr>
                                        <p:cTn id="98" dur="1" fill="hold">
                                          <p:stCondLst>
                                            <p:cond delay="1999"/>
                                          </p:stCondLst>
                                        </p:cTn>
                                        <p:tgtEl>
                                          <p:spTgt spid="35844"/>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11"/>
                                        </p:tgtEl>
                                        <p:attrNameLst>
                                          <p:attrName>style.visibility</p:attrName>
                                        </p:attrNameLst>
                                      </p:cBhvr>
                                      <p:to>
                                        <p:strVal val="visible"/>
                                      </p:to>
                                    </p:set>
                                    <p:anim calcmode="lin" valueType="num">
                                      <p:cBhvr>
                                        <p:cTn id="103" dur="500" fill="hold"/>
                                        <p:tgtEl>
                                          <p:spTgt spid="11"/>
                                        </p:tgtEl>
                                        <p:attrNameLst>
                                          <p:attrName>ppt_w</p:attrName>
                                        </p:attrNameLst>
                                      </p:cBhvr>
                                      <p:tavLst>
                                        <p:tav tm="0">
                                          <p:val>
                                            <p:fltVal val="0"/>
                                          </p:val>
                                        </p:tav>
                                        <p:tav tm="100000">
                                          <p:val>
                                            <p:strVal val="#ppt_w"/>
                                          </p:val>
                                        </p:tav>
                                      </p:tavLst>
                                    </p:anim>
                                    <p:anim calcmode="lin" valueType="num">
                                      <p:cBhvr>
                                        <p:cTn id="104"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52400"/>
            <a:ext cx="8229600" cy="987425"/>
          </a:xfrm>
          <a:solidFill>
            <a:srgbClr val="C6D9F1">
              <a:alpha val="78039"/>
            </a:srgbClr>
          </a:solidFill>
          <a:ln>
            <a:solidFill>
              <a:schemeClr val="tx2">
                <a:lumMod val="50000"/>
              </a:schemeClr>
            </a:solidFill>
          </a:ln>
        </p:spPr>
        <p:txBody>
          <a:bodyPr>
            <a:normAutofit/>
          </a:bodyPr>
          <a:lstStyle/>
          <a:p>
            <a:pPr eaLnBrk="1" hangingPunct="1">
              <a:defRPr/>
            </a:pPr>
            <a:r>
              <a:rPr lang="en-US" sz="4000" b="1" dirty="0" smtClean="0">
                <a:solidFill>
                  <a:schemeClr val="tx2">
                    <a:lumMod val="50000"/>
                  </a:schemeClr>
                </a:solidFill>
                <a:latin typeface="Arial" pitchFamily="34" charset="0"/>
                <a:cs typeface="Arial" pitchFamily="34" charset="0"/>
              </a:rPr>
              <a:t>Because of Time and Chance</a:t>
            </a:r>
          </a:p>
        </p:txBody>
      </p:sp>
      <p:sp>
        <p:nvSpPr>
          <p:cNvPr id="17412" name="Rectangle 4"/>
          <p:cNvSpPr>
            <a:spLocks noGrp="1" noChangeArrowheads="1"/>
          </p:cNvSpPr>
          <p:nvPr>
            <p:ph type="body" idx="1"/>
          </p:nvPr>
        </p:nvSpPr>
        <p:spPr>
          <a:xfrm>
            <a:off x="457200" y="1371600"/>
            <a:ext cx="8153400" cy="5105400"/>
          </a:xfrm>
          <a:solidFill>
            <a:srgbClr val="C6D9F1">
              <a:alpha val="78039"/>
            </a:srgbClr>
          </a:solidFill>
          <a:ln w="38100">
            <a:solidFill>
              <a:schemeClr val="tx2">
                <a:lumMod val="50000"/>
              </a:schemeClr>
            </a:solidFill>
          </a:ln>
        </p:spPr>
        <p:txBody>
          <a:bodyPr/>
          <a:lstStyle/>
          <a:p>
            <a:pPr eaLnBrk="1" hangingPunct="1">
              <a:defRPr/>
            </a:pPr>
            <a:r>
              <a:rPr lang="en-US" b="1" dirty="0" smtClean="0">
                <a:latin typeface="Arial Narrow" pitchFamily="34" charset="0"/>
              </a:rPr>
              <a:t>Wrong place at the wrong </a:t>
            </a:r>
            <a:r>
              <a:rPr lang="en-US" b="1" dirty="0" smtClean="0">
                <a:latin typeface="Arial Narrow" pitchFamily="34" charset="0"/>
              </a:rPr>
              <a:t>time.</a:t>
            </a:r>
            <a:endParaRPr lang="en-US" b="1" dirty="0" smtClean="0">
              <a:latin typeface="Arial Narrow" pitchFamily="34" charset="0"/>
            </a:endParaRPr>
          </a:p>
          <a:p>
            <a:pPr lvl="1" eaLnBrk="1" hangingPunct="1">
              <a:spcBef>
                <a:spcPts val="0"/>
              </a:spcBef>
              <a:defRPr/>
            </a:pPr>
            <a:r>
              <a:rPr lang="en-US" b="1" i="1" dirty="0" smtClean="0">
                <a:solidFill>
                  <a:schemeClr val="accent1">
                    <a:lumMod val="75000"/>
                  </a:schemeClr>
                </a:solidFill>
                <a:latin typeface="Arial Narrow" pitchFamily="34" charset="0"/>
              </a:rPr>
              <a:t>Ecclesiastes 9:1-3, 11-12</a:t>
            </a:r>
          </a:p>
          <a:p>
            <a:pPr lvl="2" eaLnBrk="1" hangingPunct="1">
              <a:spcBef>
                <a:spcPts val="600"/>
              </a:spcBef>
              <a:defRPr/>
            </a:pPr>
            <a:r>
              <a:rPr lang="en-US" b="1" dirty="0" smtClean="0">
                <a:solidFill>
                  <a:schemeClr val="tx2">
                    <a:lumMod val="50000"/>
                  </a:schemeClr>
                </a:solidFill>
                <a:latin typeface="Arial Narrow" pitchFamily="34" charset="0"/>
              </a:rPr>
              <a:t>Tower of Siloam fell – </a:t>
            </a:r>
            <a:r>
              <a:rPr lang="en-US" b="1" i="1" dirty="0" smtClean="0">
                <a:solidFill>
                  <a:schemeClr val="tx2">
                    <a:lumMod val="50000"/>
                  </a:schemeClr>
                </a:solidFill>
                <a:latin typeface="Arial Narrow" pitchFamily="34" charset="0"/>
              </a:rPr>
              <a:t>Luke 13:4</a:t>
            </a:r>
          </a:p>
          <a:p>
            <a:pPr lvl="2" eaLnBrk="1" hangingPunct="1">
              <a:spcBef>
                <a:spcPts val="600"/>
              </a:spcBef>
              <a:defRPr/>
            </a:pPr>
            <a:r>
              <a:rPr lang="en-US" b="1" dirty="0" smtClean="0">
                <a:solidFill>
                  <a:schemeClr val="tx2">
                    <a:lumMod val="50000"/>
                  </a:schemeClr>
                </a:solidFill>
                <a:latin typeface="Arial Narrow" pitchFamily="34" charset="0"/>
              </a:rPr>
              <a:t>9-11 terrorist attacks</a:t>
            </a:r>
            <a:endParaRPr lang="en-US" b="1" dirty="0" smtClean="0">
              <a:solidFill>
                <a:schemeClr val="tx2">
                  <a:lumMod val="50000"/>
                </a:schemeClr>
              </a:solidFill>
              <a:latin typeface="Arial Narrow" pitchFamily="34" charset="0"/>
            </a:endParaRPr>
          </a:p>
          <a:p>
            <a:pPr lvl="2" eaLnBrk="1" hangingPunct="1">
              <a:spcBef>
                <a:spcPts val="600"/>
              </a:spcBef>
              <a:defRPr/>
            </a:pPr>
            <a:r>
              <a:rPr lang="en-US" b="1" dirty="0" smtClean="0">
                <a:solidFill>
                  <a:schemeClr val="tx2">
                    <a:lumMod val="50000"/>
                  </a:schemeClr>
                </a:solidFill>
                <a:latin typeface="Arial Narrow" pitchFamily="34" charset="0"/>
              </a:rPr>
              <a:t>Accidents, </a:t>
            </a:r>
            <a:r>
              <a:rPr lang="en-US" b="1" dirty="0" smtClean="0">
                <a:solidFill>
                  <a:schemeClr val="tx2">
                    <a:lumMod val="50000"/>
                  </a:schemeClr>
                </a:solidFill>
                <a:latin typeface="Arial Narrow" pitchFamily="34" charset="0"/>
              </a:rPr>
              <a:t>injuries, death</a:t>
            </a:r>
            <a:endParaRPr lang="en-US" b="1" dirty="0" smtClean="0">
              <a:solidFill>
                <a:schemeClr val="tx2">
                  <a:lumMod val="50000"/>
                </a:schemeClr>
              </a:solidFill>
              <a:latin typeface="Arial Narrow" pitchFamily="34" charset="0"/>
            </a:endParaRPr>
          </a:p>
          <a:p>
            <a:pPr eaLnBrk="1" hangingPunct="1">
              <a:spcBef>
                <a:spcPts val="1200"/>
              </a:spcBef>
              <a:defRPr/>
            </a:pPr>
            <a:r>
              <a:rPr lang="en-US" b="1" dirty="0" smtClean="0">
                <a:solidFill>
                  <a:schemeClr val="tx2">
                    <a:lumMod val="50000"/>
                  </a:schemeClr>
                </a:solidFill>
                <a:latin typeface="Arial Narrow" pitchFamily="34" charset="0"/>
              </a:rPr>
              <a:t>Calamities and blessings </a:t>
            </a:r>
            <a:r>
              <a:rPr lang="en-US" b="1" dirty="0" smtClean="0">
                <a:solidFill>
                  <a:schemeClr val="tx2">
                    <a:lumMod val="50000"/>
                  </a:schemeClr>
                </a:solidFill>
                <a:latin typeface="Arial Narrow" pitchFamily="34" charset="0"/>
              </a:rPr>
              <a:t>happen.</a:t>
            </a:r>
            <a:endParaRPr lang="en-US" b="1" dirty="0" smtClean="0">
              <a:solidFill>
                <a:schemeClr val="tx2">
                  <a:lumMod val="50000"/>
                </a:schemeClr>
              </a:solidFill>
              <a:latin typeface="Arial Narrow" pitchFamily="34" charset="0"/>
            </a:endParaRPr>
          </a:p>
          <a:p>
            <a:pPr lvl="1" eaLnBrk="1" hangingPunct="1">
              <a:spcBef>
                <a:spcPts val="0"/>
              </a:spcBef>
              <a:defRPr/>
            </a:pPr>
            <a:r>
              <a:rPr lang="en-US" b="1" u="sng" dirty="0" smtClean="0">
                <a:solidFill>
                  <a:schemeClr val="accent1">
                    <a:lumMod val="75000"/>
                  </a:schemeClr>
                </a:solidFill>
                <a:latin typeface="Arial Narrow" pitchFamily="34" charset="0"/>
              </a:rPr>
              <a:t>To all men</a:t>
            </a:r>
            <a:r>
              <a:rPr lang="en-US" b="1" dirty="0" smtClean="0">
                <a:solidFill>
                  <a:schemeClr val="accent1">
                    <a:lumMod val="75000"/>
                  </a:schemeClr>
                </a:solidFill>
                <a:latin typeface="Arial Narrow" pitchFamily="34" charset="0"/>
              </a:rPr>
              <a:t> - </a:t>
            </a:r>
            <a:r>
              <a:rPr lang="en-US" b="1" i="1" dirty="0" smtClean="0">
                <a:solidFill>
                  <a:schemeClr val="accent1">
                    <a:lumMod val="75000"/>
                  </a:schemeClr>
                </a:solidFill>
                <a:latin typeface="Arial Narrow" pitchFamily="34" charset="0"/>
              </a:rPr>
              <a:t>“Evil and the good…the just and…the unjust”</a:t>
            </a:r>
            <a:endParaRPr lang="en-US" b="1" dirty="0" smtClean="0">
              <a:solidFill>
                <a:schemeClr val="accent1">
                  <a:lumMod val="75000"/>
                </a:schemeClr>
              </a:solidFill>
              <a:latin typeface="Arial Narrow" pitchFamily="34" charset="0"/>
            </a:endParaRPr>
          </a:p>
          <a:p>
            <a:pPr lvl="2" eaLnBrk="1" hangingPunct="1">
              <a:spcBef>
                <a:spcPts val="600"/>
              </a:spcBef>
              <a:defRPr/>
            </a:pPr>
            <a:r>
              <a:rPr lang="en-US" b="1" i="1" dirty="0" smtClean="0">
                <a:solidFill>
                  <a:schemeClr val="tx2">
                    <a:lumMod val="50000"/>
                  </a:schemeClr>
                </a:solidFill>
                <a:latin typeface="Arial Narrow" pitchFamily="34" charset="0"/>
              </a:rPr>
              <a:t>Matthew 5:45</a:t>
            </a:r>
          </a:p>
          <a:p>
            <a:pPr lvl="2" eaLnBrk="1" hangingPunct="1">
              <a:spcBef>
                <a:spcPts val="600"/>
              </a:spcBef>
              <a:defRPr/>
            </a:pPr>
            <a:r>
              <a:rPr lang="en-US" b="1" i="1" dirty="0" smtClean="0">
                <a:solidFill>
                  <a:schemeClr val="tx2">
                    <a:lumMod val="50000"/>
                  </a:schemeClr>
                </a:solidFill>
                <a:latin typeface="Arial Narrow" pitchFamily="34" charset="0"/>
              </a:rPr>
              <a:t>Ecclesiastes </a:t>
            </a:r>
            <a:r>
              <a:rPr lang="en-US" b="1" i="1" dirty="0" smtClean="0">
                <a:solidFill>
                  <a:schemeClr val="tx2">
                    <a:lumMod val="50000"/>
                  </a:schemeClr>
                </a:solidFill>
                <a:latin typeface="Arial Narrow" pitchFamily="34" charset="0"/>
              </a:rPr>
              <a:t>3:1-8</a:t>
            </a:r>
            <a:endParaRPr lang="en-US" b="1" i="1" dirty="0" smtClean="0">
              <a:solidFill>
                <a:schemeClr val="tx2">
                  <a:lumMod val="50000"/>
                </a:schemeClr>
              </a:solidFill>
              <a:latin typeface="Arial Narrow" pitchFamily="34" charset="0"/>
            </a:endParaRPr>
          </a:p>
        </p:txBody>
      </p:sp>
      <p:pic>
        <p:nvPicPr>
          <p:cNvPr id="17413" name="Picture 5"/>
          <p:cNvPicPr>
            <a:picLocks noChangeAspect="1" noChangeArrowheads="1"/>
          </p:cNvPicPr>
          <p:nvPr/>
        </p:nvPicPr>
        <p:blipFill>
          <a:blip r:embed="rId3" cstate="print"/>
          <a:srcRect/>
          <a:stretch>
            <a:fillRect/>
          </a:stretch>
        </p:blipFill>
        <p:spPr bwMode="auto">
          <a:xfrm>
            <a:off x="6934200" y="1676400"/>
            <a:ext cx="1219200" cy="1524000"/>
          </a:xfrm>
          <a:prstGeom prst="rect">
            <a:avLst/>
          </a:prstGeom>
          <a:noFill/>
          <a:ln w="9525">
            <a:noFill/>
            <a:miter lim="800000"/>
            <a:headEnd/>
            <a:tailEnd/>
          </a:ln>
        </p:spPr>
      </p:pic>
      <p:pic>
        <p:nvPicPr>
          <p:cNvPr id="17415" name="Picture 7" descr="j0293828"/>
          <p:cNvPicPr>
            <a:picLocks noChangeAspect="1" noChangeArrowheads="1"/>
          </p:cNvPicPr>
          <p:nvPr/>
        </p:nvPicPr>
        <p:blipFill>
          <a:blip r:embed="rId4" cstate="print"/>
          <a:srcRect/>
          <a:stretch>
            <a:fillRect/>
          </a:stretch>
        </p:blipFill>
        <p:spPr bwMode="auto">
          <a:xfrm>
            <a:off x="6553200" y="4648200"/>
            <a:ext cx="1309688" cy="1379538"/>
          </a:xfrm>
          <a:prstGeom prst="rect">
            <a:avLst/>
          </a:prstGeom>
          <a:noFill/>
          <a:ln w="9525">
            <a:noFill/>
            <a:miter lim="800000"/>
            <a:headEnd/>
            <a:tailEnd/>
          </a:ln>
        </p:spPr>
      </p:pic>
      <p:pic>
        <p:nvPicPr>
          <p:cNvPr id="17416" name="Picture 8" descr="MCj04325870000[1]"/>
          <p:cNvPicPr>
            <a:picLocks noChangeAspect="1" noChangeArrowheads="1"/>
          </p:cNvPicPr>
          <p:nvPr/>
        </p:nvPicPr>
        <p:blipFill>
          <a:blip r:embed="rId5" cstate="print"/>
          <a:srcRect/>
          <a:stretch>
            <a:fillRect/>
          </a:stretch>
        </p:blipFill>
        <p:spPr bwMode="auto">
          <a:xfrm>
            <a:off x="4876800" y="4572000"/>
            <a:ext cx="1371600" cy="1371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2">
                                            <p:bg/>
                                          </p:spTgt>
                                        </p:tgtEl>
                                        <p:attrNameLst>
                                          <p:attrName>style.visibility</p:attrName>
                                        </p:attrNameLst>
                                      </p:cBhvr>
                                      <p:to>
                                        <p:strVal val="visible"/>
                                      </p:to>
                                    </p:set>
                                    <p:animEffect transition="in" filter="dissolve">
                                      <p:cBhvr>
                                        <p:cTn id="7" dur="500"/>
                                        <p:tgtEl>
                                          <p:spTgt spid="17412">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2">
                                            <p:txEl>
                                              <p:pRg st="0" end="0"/>
                                            </p:txEl>
                                          </p:spTgt>
                                        </p:tgtEl>
                                        <p:attrNameLst>
                                          <p:attrName>style.visibility</p:attrName>
                                        </p:attrNameLst>
                                      </p:cBhvr>
                                      <p:to>
                                        <p:strVal val="visible"/>
                                      </p:to>
                                    </p:set>
                                    <p:animEffect transition="in" filter="dissolve">
                                      <p:cBhvr>
                                        <p:cTn id="12" dur="500"/>
                                        <p:tgtEl>
                                          <p:spTgt spid="174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2">
                                            <p:txEl>
                                              <p:pRg st="1" end="1"/>
                                            </p:txEl>
                                          </p:spTgt>
                                        </p:tgtEl>
                                        <p:attrNameLst>
                                          <p:attrName>style.visibility</p:attrName>
                                        </p:attrNameLst>
                                      </p:cBhvr>
                                      <p:to>
                                        <p:strVal val="visible"/>
                                      </p:to>
                                    </p:set>
                                    <p:animEffect transition="in" filter="dissolve">
                                      <p:cBhvr>
                                        <p:cTn id="17" dur="500"/>
                                        <p:tgtEl>
                                          <p:spTgt spid="174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412">
                                            <p:txEl>
                                              <p:pRg st="2" end="2"/>
                                            </p:txEl>
                                          </p:spTgt>
                                        </p:tgtEl>
                                        <p:attrNameLst>
                                          <p:attrName>style.visibility</p:attrName>
                                        </p:attrNameLst>
                                      </p:cBhvr>
                                      <p:to>
                                        <p:strVal val="visible"/>
                                      </p:to>
                                    </p:set>
                                    <p:animEffect transition="in" filter="dissolve">
                                      <p:cBhvr>
                                        <p:cTn id="22" dur="500"/>
                                        <p:tgtEl>
                                          <p:spTgt spid="174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412">
                                            <p:txEl>
                                              <p:pRg st="3" end="3"/>
                                            </p:txEl>
                                          </p:spTgt>
                                        </p:tgtEl>
                                        <p:attrNameLst>
                                          <p:attrName>style.visibility</p:attrName>
                                        </p:attrNameLst>
                                      </p:cBhvr>
                                      <p:to>
                                        <p:strVal val="visible"/>
                                      </p:to>
                                    </p:set>
                                    <p:animEffect transition="in" filter="dissolve">
                                      <p:cBhvr>
                                        <p:cTn id="27" dur="500"/>
                                        <p:tgtEl>
                                          <p:spTgt spid="17412">
                                            <p:txEl>
                                              <p:pRg st="3" end="3"/>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7413"/>
                                        </p:tgtEl>
                                        <p:attrNameLst>
                                          <p:attrName>style.visibility</p:attrName>
                                        </p:attrNameLst>
                                      </p:cBhvr>
                                      <p:to>
                                        <p:strVal val="visible"/>
                                      </p:to>
                                    </p:set>
                                    <p:animEffect transition="in" filter="dissolve">
                                      <p:cBhvr>
                                        <p:cTn id="30" dur="500"/>
                                        <p:tgtEl>
                                          <p:spTgt spid="17413"/>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7412">
                                            <p:txEl>
                                              <p:pRg st="4" end="4"/>
                                            </p:txEl>
                                          </p:spTgt>
                                        </p:tgtEl>
                                        <p:attrNameLst>
                                          <p:attrName>style.visibility</p:attrName>
                                        </p:attrNameLst>
                                      </p:cBhvr>
                                      <p:to>
                                        <p:strVal val="visible"/>
                                      </p:to>
                                    </p:set>
                                    <p:animEffect transition="in" filter="dissolve">
                                      <p:cBhvr>
                                        <p:cTn id="35" dur="500"/>
                                        <p:tgtEl>
                                          <p:spTgt spid="17412">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7412">
                                            <p:txEl>
                                              <p:pRg st="5" end="5"/>
                                            </p:txEl>
                                          </p:spTgt>
                                        </p:tgtEl>
                                        <p:attrNameLst>
                                          <p:attrName>style.visibility</p:attrName>
                                        </p:attrNameLst>
                                      </p:cBhvr>
                                      <p:to>
                                        <p:strVal val="visible"/>
                                      </p:to>
                                    </p:set>
                                    <p:animEffect transition="in" filter="dissolve">
                                      <p:cBhvr>
                                        <p:cTn id="40" dur="500"/>
                                        <p:tgtEl>
                                          <p:spTgt spid="17412">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7412">
                                            <p:txEl>
                                              <p:pRg st="6" end="6"/>
                                            </p:txEl>
                                          </p:spTgt>
                                        </p:tgtEl>
                                        <p:attrNameLst>
                                          <p:attrName>style.visibility</p:attrName>
                                        </p:attrNameLst>
                                      </p:cBhvr>
                                      <p:to>
                                        <p:strVal val="visible"/>
                                      </p:to>
                                    </p:set>
                                    <p:animEffect transition="in" filter="dissolve">
                                      <p:cBhvr>
                                        <p:cTn id="45" dur="500"/>
                                        <p:tgtEl>
                                          <p:spTgt spid="17412">
                                            <p:txEl>
                                              <p:pRg st="6" end="6"/>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7412">
                                            <p:txEl>
                                              <p:pRg st="7" end="7"/>
                                            </p:txEl>
                                          </p:spTgt>
                                        </p:tgtEl>
                                        <p:attrNameLst>
                                          <p:attrName>style.visibility</p:attrName>
                                        </p:attrNameLst>
                                      </p:cBhvr>
                                      <p:to>
                                        <p:strVal val="visible"/>
                                      </p:to>
                                    </p:set>
                                    <p:animEffect transition="in" filter="dissolve">
                                      <p:cBhvr>
                                        <p:cTn id="48" dur="500"/>
                                        <p:tgtEl>
                                          <p:spTgt spid="17412">
                                            <p:txEl>
                                              <p:pRg st="7" end="7"/>
                                            </p:txEl>
                                          </p:spTgt>
                                        </p:tgtEl>
                                      </p:cBhvr>
                                    </p:animEffect>
                                  </p:childTnLst>
                                </p:cTn>
                              </p:par>
                              <p:par>
                                <p:cTn id="49" presetID="2" presetClass="entr" presetSubtype="2" fill="hold" nodeType="withEffect">
                                  <p:stCondLst>
                                    <p:cond delay="0"/>
                                  </p:stCondLst>
                                  <p:childTnLst>
                                    <p:set>
                                      <p:cBhvr>
                                        <p:cTn id="50" dur="1" fill="hold">
                                          <p:stCondLst>
                                            <p:cond delay="0"/>
                                          </p:stCondLst>
                                        </p:cTn>
                                        <p:tgtEl>
                                          <p:spTgt spid="17416"/>
                                        </p:tgtEl>
                                        <p:attrNameLst>
                                          <p:attrName>style.visibility</p:attrName>
                                        </p:attrNameLst>
                                      </p:cBhvr>
                                      <p:to>
                                        <p:strVal val="visible"/>
                                      </p:to>
                                    </p:set>
                                    <p:anim calcmode="lin" valueType="num">
                                      <p:cBhvr additive="base">
                                        <p:cTn id="51" dur="3000" fill="hold"/>
                                        <p:tgtEl>
                                          <p:spTgt spid="17416"/>
                                        </p:tgtEl>
                                        <p:attrNameLst>
                                          <p:attrName>ppt_x</p:attrName>
                                        </p:attrNameLst>
                                      </p:cBhvr>
                                      <p:tavLst>
                                        <p:tav tm="0">
                                          <p:val>
                                            <p:strVal val="1+#ppt_w/2"/>
                                          </p:val>
                                        </p:tav>
                                        <p:tav tm="100000">
                                          <p:val>
                                            <p:strVal val="#ppt_x"/>
                                          </p:val>
                                        </p:tav>
                                      </p:tavLst>
                                    </p:anim>
                                    <p:anim calcmode="lin" valueType="num">
                                      <p:cBhvr additive="base">
                                        <p:cTn id="52" dur="3000" fill="hold"/>
                                        <p:tgtEl>
                                          <p:spTgt spid="17416"/>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7415"/>
                                        </p:tgtEl>
                                        <p:attrNameLst>
                                          <p:attrName>style.visibility</p:attrName>
                                        </p:attrNameLst>
                                      </p:cBhvr>
                                      <p:to>
                                        <p:strVal val="visible"/>
                                      </p:to>
                                    </p:set>
                                    <p:anim calcmode="lin" valueType="num">
                                      <p:cBhvr additive="base">
                                        <p:cTn id="55" dur="3000" fill="hold"/>
                                        <p:tgtEl>
                                          <p:spTgt spid="17415"/>
                                        </p:tgtEl>
                                        <p:attrNameLst>
                                          <p:attrName>ppt_x</p:attrName>
                                        </p:attrNameLst>
                                      </p:cBhvr>
                                      <p:tavLst>
                                        <p:tav tm="0">
                                          <p:val>
                                            <p:strVal val="1+#ppt_w/2"/>
                                          </p:val>
                                        </p:tav>
                                        <p:tav tm="100000">
                                          <p:val>
                                            <p:strVal val="#ppt_x"/>
                                          </p:val>
                                        </p:tav>
                                      </p:tavLst>
                                    </p:anim>
                                    <p:anim calcmode="lin" valueType="num">
                                      <p:cBhvr additive="base">
                                        <p:cTn id="56" dur="3000" fill="hold"/>
                                        <p:tgtEl>
                                          <p:spTgt spid="17415"/>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7412">
                                            <p:txEl>
                                              <p:pRg st="8" end="8"/>
                                            </p:txEl>
                                          </p:spTgt>
                                        </p:tgtEl>
                                        <p:attrNameLst>
                                          <p:attrName>style.visibility</p:attrName>
                                        </p:attrNameLst>
                                      </p:cBhvr>
                                      <p:to>
                                        <p:strVal val="visible"/>
                                      </p:to>
                                    </p:set>
                                    <p:animEffect transition="in" filter="dissolve">
                                      <p:cBhvr>
                                        <p:cTn id="61" dur="500"/>
                                        <p:tgtEl>
                                          <p:spTgt spid="174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6D9F1">
              <a:alpha val="80000"/>
            </a:srgbClr>
          </a:solidFill>
          <a:ln>
            <a:solidFill>
              <a:schemeClr val="tx2">
                <a:lumMod val="50000"/>
              </a:schemeClr>
            </a:solidFill>
          </a:ln>
        </p:spPr>
        <p:txBody>
          <a:bodyPr>
            <a:normAutofit/>
          </a:bodyPr>
          <a:lstStyle/>
          <a:p>
            <a:r>
              <a:rPr lang="en-US" sz="4000" b="1" dirty="0" smtClean="0">
                <a:solidFill>
                  <a:schemeClr val="tx2">
                    <a:lumMod val="50000"/>
                  </a:schemeClr>
                </a:solidFill>
                <a:latin typeface="Arial" pitchFamily="34" charset="0"/>
                <a:cs typeface="Arial" pitchFamily="34" charset="0"/>
              </a:rPr>
              <a:t>Psalm 73:1-8</a:t>
            </a:r>
            <a:endParaRPr lang="en-US" sz="4000" b="1" dirty="0">
              <a:solidFill>
                <a:schemeClr val="tx2">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5059363"/>
          </a:xfrm>
          <a:solidFill>
            <a:srgbClr val="C6D9F1">
              <a:alpha val="80000"/>
            </a:srgbClr>
          </a:solidFill>
          <a:ln>
            <a:solidFill>
              <a:schemeClr val="tx2">
                <a:lumMod val="50000"/>
              </a:schemeClr>
            </a:solidFill>
          </a:ln>
        </p:spPr>
        <p:txBody>
          <a:bodyPr>
            <a:noAutofit/>
          </a:bodyPr>
          <a:lstStyle/>
          <a:p>
            <a:pPr marL="0">
              <a:spcBef>
                <a:spcPts val="0"/>
              </a:spcBef>
              <a:buNone/>
            </a:pPr>
            <a:r>
              <a:rPr lang="en-US" sz="3000" b="1" i="1" dirty="0" smtClean="0">
                <a:solidFill>
                  <a:schemeClr val="tx2">
                    <a:lumMod val="50000"/>
                  </a:schemeClr>
                </a:solidFill>
                <a:latin typeface="Arial Narrow" pitchFamily="34" charset="0"/>
                <a:cs typeface="Arial" pitchFamily="34" charset="0"/>
              </a:rPr>
              <a:t>“Truly God is good to Israel, </a:t>
            </a:r>
            <a:r>
              <a:rPr lang="en-US" sz="3000" b="1" i="1" dirty="0" smtClean="0">
                <a:solidFill>
                  <a:schemeClr val="tx2">
                    <a:lumMod val="50000"/>
                  </a:schemeClr>
                </a:solidFill>
                <a:latin typeface="Arial Narrow" pitchFamily="34" charset="0"/>
                <a:cs typeface="Arial" pitchFamily="34" charset="0"/>
              </a:rPr>
              <a:t>to such </a:t>
            </a:r>
            <a:r>
              <a:rPr lang="en-US" sz="3000" b="1" i="1" dirty="0" smtClean="0">
                <a:solidFill>
                  <a:schemeClr val="tx2">
                    <a:lumMod val="50000"/>
                  </a:schemeClr>
                </a:solidFill>
                <a:latin typeface="Arial Narrow" pitchFamily="34" charset="0"/>
                <a:cs typeface="Arial" pitchFamily="34" charset="0"/>
              </a:rPr>
              <a:t>as are pure in heart. But as for me, my feet had almost stumbled; </a:t>
            </a:r>
            <a:r>
              <a:rPr lang="en-US" sz="3000" b="1" i="1" dirty="0" smtClean="0">
                <a:solidFill>
                  <a:schemeClr val="tx2">
                    <a:lumMod val="50000"/>
                  </a:schemeClr>
                </a:solidFill>
                <a:latin typeface="Arial Narrow" pitchFamily="34" charset="0"/>
                <a:cs typeface="Arial" pitchFamily="34" charset="0"/>
              </a:rPr>
              <a:t>my steps </a:t>
            </a:r>
            <a:r>
              <a:rPr lang="en-US" sz="3000" b="1" i="1" dirty="0" smtClean="0">
                <a:solidFill>
                  <a:schemeClr val="tx2">
                    <a:lumMod val="50000"/>
                  </a:schemeClr>
                </a:solidFill>
                <a:latin typeface="Arial Narrow" pitchFamily="34" charset="0"/>
                <a:cs typeface="Arial" pitchFamily="34" charset="0"/>
              </a:rPr>
              <a:t>had nearly slipped. For I was envious of the boastful, </a:t>
            </a:r>
            <a:r>
              <a:rPr lang="en-US" sz="3000" b="1" i="1" dirty="0" smtClean="0">
                <a:solidFill>
                  <a:schemeClr val="tx2">
                    <a:lumMod val="50000"/>
                  </a:schemeClr>
                </a:solidFill>
                <a:latin typeface="Arial Narrow" pitchFamily="34" charset="0"/>
                <a:cs typeface="Arial" pitchFamily="34" charset="0"/>
              </a:rPr>
              <a:t>when I </a:t>
            </a:r>
            <a:r>
              <a:rPr lang="en-US" sz="3000" b="1" i="1" dirty="0" smtClean="0">
                <a:solidFill>
                  <a:schemeClr val="tx2">
                    <a:lumMod val="50000"/>
                  </a:schemeClr>
                </a:solidFill>
                <a:latin typeface="Arial Narrow" pitchFamily="34" charset="0"/>
                <a:cs typeface="Arial" pitchFamily="34" charset="0"/>
              </a:rPr>
              <a:t>saw the prosperity of the wicked. For there are no pangs in their death, </a:t>
            </a:r>
            <a:r>
              <a:rPr lang="en-US" sz="3000" b="1" i="1" dirty="0" smtClean="0">
                <a:solidFill>
                  <a:schemeClr val="tx2">
                    <a:lumMod val="50000"/>
                  </a:schemeClr>
                </a:solidFill>
                <a:latin typeface="Arial Narrow" pitchFamily="34" charset="0"/>
                <a:cs typeface="Arial" pitchFamily="34" charset="0"/>
              </a:rPr>
              <a:t>but their </a:t>
            </a:r>
            <a:r>
              <a:rPr lang="en-US" sz="3000" b="1" i="1" dirty="0" smtClean="0">
                <a:solidFill>
                  <a:schemeClr val="tx2">
                    <a:lumMod val="50000"/>
                  </a:schemeClr>
                </a:solidFill>
                <a:latin typeface="Arial Narrow" pitchFamily="34" charset="0"/>
                <a:cs typeface="Arial" pitchFamily="34" charset="0"/>
              </a:rPr>
              <a:t>strength is firm. They are not in trouble as other men, </a:t>
            </a:r>
            <a:r>
              <a:rPr lang="en-US" sz="3000" b="1" i="1" dirty="0" smtClean="0">
                <a:solidFill>
                  <a:schemeClr val="tx2">
                    <a:lumMod val="50000"/>
                  </a:schemeClr>
                </a:solidFill>
                <a:latin typeface="Arial Narrow" pitchFamily="34" charset="0"/>
                <a:cs typeface="Arial" pitchFamily="34" charset="0"/>
              </a:rPr>
              <a:t>nor are </a:t>
            </a:r>
            <a:r>
              <a:rPr lang="en-US" sz="3000" b="1" i="1" dirty="0" smtClean="0">
                <a:solidFill>
                  <a:schemeClr val="tx2">
                    <a:lumMod val="50000"/>
                  </a:schemeClr>
                </a:solidFill>
                <a:latin typeface="Arial Narrow" pitchFamily="34" charset="0"/>
                <a:cs typeface="Arial" pitchFamily="34" charset="0"/>
              </a:rPr>
              <a:t>they plagued like other men. Therefore pride serves as their necklace; </a:t>
            </a:r>
            <a:r>
              <a:rPr lang="en-US" sz="3000" b="1" i="1" dirty="0" smtClean="0">
                <a:solidFill>
                  <a:schemeClr val="tx2">
                    <a:lumMod val="50000"/>
                  </a:schemeClr>
                </a:solidFill>
                <a:latin typeface="Arial Narrow" pitchFamily="34" charset="0"/>
                <a:cs typeface="Arial" pitchFamily="34" charset="0"/>
              </a:rPr>
              <a:t>violence covers </a:t>
            </a:r>
            <a:r>
              <a:rPr lang="en-US" sz="3000" b="1" i="1" dirty="0" smtClean="0">
                <a:solidFill>
                  <a:schemeClr val="tx2">
                    <a:lumMod val="50000"/>
                  </a:schemeClr>
                </a:solidFill>
                <a:latin typeface="Arial Narrow" pitchFamily="34" charset="0"/>
                <a:cs typeface="Arial" pitchFamily="34" charset="0"/>
              </a:rPr>
              <a:t>them like a garment. Their eyes bulge with abundance; </a:t>
            </a:r>
            <a:r>
              <a:rPr lang="en-US" sz="3000" b="1" i="1" dirty="0" smtClean="0">
                <a:solidFill>
                  <a:schemeClr val="tx2">
                    <a:lumMod val="50000"/>
                  </a:schemeClr>
                </a:solidFill>
                <a:latin typeface="Arial Narrow" pitchFamily="34" charset="0"/>
                <a:cs typeface="Arial" pitchFamily="34" charset="0"/>
              </a:rPr>
              <a:t>they have </a:t>
            </a:r>
            <a:r>
              <a:rPr lang="en-US" sz="3000" b="1" i="1" dirty="0" smtClean="0">
                <a:solidFill>
                  <a:schemeClr val="tx2">
                    <a:lumMod val="50000"/>
                  </a:schemeClr>
                </a:solidFill>
                <a:latin typeface="Arial Narrow" pitchFamily="34" charset="0"/>
                <a:cs typeface="Arial" pitchFamily="34" charset="0"/>
              </a:rPr>
              <a:t>more than heart could wish. They scoff and speak wickedly concerning oppression; </a:t>
            </a:r>
            <a:r>
              <a:rPr lang="en-US" sz="3000" b="1" i="1" dirty="0" smtClean="0">
                <a:solidFill>
                  <a:schemeClr val="tx2">
                    <a:lumMod val="50000"/>
                  </a:schemeClr>
                </a:solidFill>
                <a:latin typeface="Arial Narrow" pitchFamily="34" charset="0"/>
                <a:cs typeface="Arial" pitchFamily="34" charset="0"/>
              </a:rPr>
              <a:t>they speak </a:t>
            </a:r>
            <a:r>
              <a:rPr lang="en-US" sz="3000" b="1" i="1" dirty="0" smtClean="0">
                <a:solidFill>
                  <a:schemeClr val="tx2">
                    <a:lumMod val="50000"/>
                  </a:schemeClr>
                </a:solidFill>
                <a:latin typeface="Arial Narrow" pitchFamily="34" charset="0"/>
                <a:cs typeface="Arial" pitchFamily="34" charset="0"/>
              </a:rPr>
              <a:t>loftily.”</a:t>
            </a:r>
            <a:endParaRPr lang="en-US" sz="3000" b="1" i="1" dirty="0">
              <a:solidFill>
                <a:schemeClr val="tx2">
                  <a:lumMod val="50000"/>
                </a:schemeClr>
              </a:solidFill>
              <a:latin typeface="Arial Narrow"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52400"/>
            <a:ext cx="8229600" cy="987425"/>
          </a:xfrm>
          <a:solidFill>
            <a:srgbClr val="C6D9F1">
              <a:alpha val="78039"/>
            </a:srgbClr>
          </a:solidFill>
          <a:ln>
            <a:solidFill>
              <a:schemeClr val="tx2">
                <a:lumMod val="50000"/>
              </a:schemeClr>
            </a:solidFill>
          </a:ln>
        </p:spPr>
        <p:txBody>
          <a:bodyPr>
            <a:normAutofit/>
          </a:bodyPr>
          <a:lstStyle/>
          <a:p>
            <a:pPr eaLnBrk="1" hangingPunct="1">
              <a:defRPr/>
            </a:pPr>
            <a:r>
              <a:rPr lang="en-US" sz="4000" b="1" dirty="0" smtClean="0">
                <a:solidFill>
                  <a:schemeClr val="tx2">
                    <a:lumMod val="50000"/>
                  </a:schemeClr>
                </a:solidFill>
                <a:latin typeface="Arial" pitchFamily="34" charset="0"/>
                <a:cs typeface="Arial" pitchFamily="34" charset="0"/>
              </a:rPr>
              <a:t>Because That’s Life</a:t>
            </a:r>
          </a:p>
        </p:txBody>
      </p:sp>
      <p:sp>
        <p:nvSpPr>
          <p:cNvPr id="17412" name="Rectangle 4"/>
          <p:cNvSpPr>
            <a:spLocks noGrp="1" noChangeArrowheads="1"/>
          </p:cNvSpPr>
          <p:nvPr>
            <p:ph type="body" idx="1"/>
          </p:nvPr>
        </p:nvSpPr>
        <p:spPr>
          <a:xfrm>
            <a:off x="457200" y="1371600"/>
            <a:ext cx="8153400" cy="5105400"/>
          </a:xfrm>
          <a:solidFill>
            <a:srgbClr val="C6D9F1">
              <a:alpha val="78039"/>
            </a:srgbClr>
          </a:solidFill>
          <a:ln w="38100">
            <a:solidFill>
              <a:schemeClr val="tx2">
                <a:lumMod val="50000"/>
              </a:schemeClr>
            </a:solidFill>
          </a:ln>
        </p:spPr>
        <p:txBody>
          <a:bodyPr>
            <a:normAutofit fontScale="85000" lnSpcReduction="10000"/>
          </a:bodyPr>
          <a:lstStyle/>
          <a:p>
            <a:pPr eaLnBrk="1" hangingPunct="1">
              <a:lnSpc>
                <a:spcPct val="110000"/>
              </a:lnSpc>
              <a:spcBef>
                <a:spcPts val="1200"/>
              </a:spcBef>
              <a:defRPr/>
            </a:pPr>
            <a:r>
              <a:rPr lang="en-US" b="1" dirty="0" smtClean="0">
                <a:solidFill>
                  <a:schemeClr val="tx2">
                    <a:lumMod val="50000"/>
                  </a:schemeClr>
                </a:solidFill>
                <a:latin typeface="Arial" pitchFamily="34" charset="0"/>
                <a:cs typeface="Arial" pitchFamily="34" charset="0"/>
              </a:rPr>
              <a:t>Life is fleeting and </a:t>
            </a:r>
            <a:r>
              <a:rPr lang="en-US" b="1" dirty="0" smtClean="0">
                <a:solidFill>
                  <a:schemeClr val="tx2">
                    <a:lumMod val="50000"/>
                  </a:schemeClr>
                </a:solidFill>
                <a:latin typeface="Arial" pitchFamily="34" charset="0"/>
                <a:cs typeface="Arial" pitchFamily="34" charset="0"/>
              </a:rPr>
              <a:t>troublesome.</a:t>
            </a:r>
            <a:endParaRPr lang="en-US" b="1" dirty="0" smtClean="0">
              <a:solidFill>
                <a:schemeClr val="tx2">
                  <a:lumMod val="50000"/>
                </a:schemeClr>
              </a:solidFill>
              <a:latin typeface="Arial" pitchFamily="34" charset="0"/>
              <a:cs typeface="Arial" pitchFamily="34" charset="0"/>
            </a:endParaRPr>
          </a:p>
          <a:p>
            <a:pPr lvl="1">
              <a:lnSpc>
                <a:spcPct val="110000"/>
              </a:lnSpc>
              <a:defRPr/>
            </a:pPr>
            <a:r>
              <a:rPr lang="en-US" b="1" i="1" dirty="0" smtClean="0">
                <a:solidFill>
                  <a:schemeClr val="accent1">
                    <a:lumMod val="75000"/>
                  </a:schemeClr>
                </a:solidFill>
                <a:latin typeface="Arial" pitchFamily="34" charset="0"/>
                <a:cs typeface="Arial" pitchFamily="34" charset="0"/>
              </a:rPr>
              <a:t>“Man who is born of woman Is of few days and full of trouble. He comes forth like a flower and fades away; He flees like a shadow and </a:t>
            </a:r>
            <a:r>
              <a:rPr lang="en-US" b="1" i="1" dirty="0" smtClean="0">
                <a:solidFill>
                  <a:schemeClr val="accent1">
                    <a:lumMod val="75000"/>
                  </a:schemeClr>
                </a:solidFill>
                <a:latin typeface="Arial Narrow" pitchFamily="34" charset="0"/>
                <a:cs typeface="Arial" pitchFamily="34" charset="0"/>
              </a:rPr>
              <a:t>does</a:t>
            </a:r>
            <a:r>
              <a:rPr lang="en-US" b="1" i="1" dirty="0" smtClean="0">
                <a:solidFill>
                  <a:schemeClr val="accent1">
                    <a:lumMod val="75000"/>
                  </a:schemeClr>
                </a:solidFill>
                <a:latin typeface="Arial" pitchFamily="34" charset="0"/>
                <a:cs typeface="Arial" pitchFamily="34" charset="0"/>
              </a:rPr>
              <a:t> not continue.” {Job 14:1,2}</a:t>
            </a:r>
          </a:p>
          <a:p>
            <a:pPr eaLnBrk="1" hangingPunct="1">
              <a:lnSpc>
                <a:spcPct val="110000"/>
              </a:lnSpc>
              <a:spcBef>
                <a:spcPts val="1200"/>
              </a:spcBef>
              <a:defRPr/>
            </a:pPr>
            <a:r>
              <a:rPr lang="en-US" b="1" dirty="0" smtClean="0">
                <a:latin typeface="Arial" pitchFamily="34" charset="0"/>
                <a:cs typeface="Arial" pitchFamily="34" charset="0"/>
              </a:rPr>
              <a:t>Life is a </a:t>
            </a:r>
            <a:r>
              <a:rPr lang="en-US" b="1" dirty="0" smtClean="0">
                <a:latin typeface="Arial" pitchFamily="34" charset="0"/>
                <a:cs typeface="Arial" pitchFamily="34" charset="0"/>
              </a:rPr>
              <a:t>vapor, </a:t>
            </a:r>
            <a:r>
              <a:rPr lang="en-US" b="1" dirty="0" smtClean="0">
                <a:latin typeface="Arial" pitchFamily="34" charset="0"/>
                <a:cs typeface="Arial" pitchFamily="34" charset="0"/>
              </a:rPr>
              <a:t>with a sure and swift end and no guarantee of </a:t>
            </a:r>
            <a:r>
              <a:rPr lang="en-US" b="1" dirty="0" smtClean="0">
                <a:latin typeface="Arial" pitchFamily="34" charset="0"/>
                <a:cs typeface="Arial" pitchFamily="34" charset="0"/>
              </a:rPr>
              <a:t>tomorrow.</a:t>
            </a:r>
            <a:endParaRPr lang="en-US" b="1" dirty="0" smtClean="0">
              <a:latin typeface="Arial" pitchFamily="34" charset="0"/>
              <a:cs typeface="Arial" pitchFamily="34" charset="0"/>
            </a:endParaRPr>
          </a:p>
          <a:p>
            <a:pPr lvl="1">
              <a:lnSpc>
                <a:spcPct val="110000"/>
              </a:lnSpc>
              <a:defRPr/>
            </a:pPr>
            <a:r>
              <a:rPr lang="en-US" b="1" i="1" dirty="0" smtClean="0">
                <a:solidFill>
                  <a:schemeClr val="accent1">
                    <a:lumMod val="75000"/>
                  </a:schemeClr>
                </a:solidFill>
                <a:latin typeface="Arial" pitchFamily="34" charset="0"/>
                <a:cs typeface="Arial" pitchFamily="34" charset="0"/>
              </a:rPr>
              <a:t>“Whereas you do not know what will happen tomorrow. For what is your life? It is even a vapor that appears for a little time and then vanishes away. Instead you ought to say, </a:t>
            </a:r>
            <a:r>
              <a:rPr lang="en-US" b="1" i="1" dirty="0" smtClean="0">
                <a:solidFill>
                  <a:schemeClr val="accent1">
                    <a:lumMod val="75000"/>
                  </a:schemeClr>
                </a:solidFill>
                <a:latin typeface="Arial" pitchFamily="34" charset="0"/>
                <a:cs typeface="Arial" pitchFamily="34" charset="0"/>
              </a:rPr>
              <a:t>‘If </a:t>
            </a:r>
            <a:r>
              <a:rPr lang="en-US" b="1" i="1" dirty="0" smtClean="0">
                <a:solidFill>
                  <a:schemeClr val="accent1">
                    <a:lumMod val="75000"/>
                  </a:schemeClr>
                </a:solidFill>
                <a:latin typeface="Arial" pitchFamily="34" charset="0"/>
                <a:cs typeface="Arial" pitchFamily="34" charset="0"/>
              </a:rPr>
              <a:t>the Lord wills, we shall live and do this or that</a:t>
            </a:r>
            <a:r>
              <a:rPr lang="en-US" b="1" i="1" dirty="0" smtClean="0">
                <a:solidFill>
                  <a:schemeClr val="accent1">
                    <a:lumMod val="75000"/>
                  </a:schemeClr>
                </a:solidFill>
                <a:latin typeface="Arial" pitchFamily="34" charset="0"/>
                <a:cs typeface="Arial" pitchFamily="34" charset="0"/>
              </a:rPr>
              <a:t>.’ {James </a:t>
            </a:r>
            <a:r>
              <a:rPr lang="en-US" b="1" i="1" dirty="0" smtClean="0">
                <a:solidFill>
                  <a:schemeClr val="accent1">
                    <a:lumMod val="75000"/>
                  </a:schemeClr>
                </a:solidFill>
                <a:latin typeface="Arial" pitchFamily="34" charset="0"/>
                <a:cs typeface="Arial" pitchFamily="34" charset="0"/>
              </a:rPr>
              <a:t>4:14,15}</a:t>
            </a:r>
          </a:p>
          <a:p>
            <a:pPr lvl="1" eaLnBrk="1" hangingPunct="1">
              <a:lnSpc>
                <a:spcPct val="110000"/>
              </a:lnSpc>
              <a:buFontTx/>
              <a:buNone/>
              <a:defRPr/>
            </a:pPr>
            <a:endParaRPr lang="en-US" dirty="0" smtClean="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2">
                                            <p:bg/>
                                          </p:spTgt>
                                        </p:tgtEl>
                                        <p:attrNameLst>
                                          <p:attrName>style.visibility</p:attrName>
                                        </p:attrNameLst>
                                      </p:cBhvr>
                                      <p:to>
                                        <p:strVal val="visible"/>
                                      </p:to>
                                    </p:set>
                                    <p:animEffect transition="in" filter="dissolve">
                                      <p:cBhvr>
                                        <p:cTn id="7" dur="500"/>
                                        <p:tgtEl>
                                          <p:spTgt spid="17412">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2">
                                            <p:txEl>
                                              <p:pRg st="0" end="0"/>
                                            </p:txEl>
                                          </p:spTgt>
                                        </p:tgtEl>
                                        <p:attrNameLst>
                                          <p:attrName>style.visibility</p:attrName>
                                        </p:attrNameLst>
                                      </p:cBhvr>
                                      <p:to>
                                        <p:strVal val="visible"/>
                                      </p:to>
                                    </p:set>
                                    <p:animEffect transition="in" filter="dissolve">
                                      <p:cBhvr>
                                        <p:cTn id="12" dur="500"/>
                                        <p:tgtEl>
                                          <p:spTgt spid="174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2">
                                            <p:txEl>
                                              <p:pRg st="1" end="1"/>
                                            </p:txEl>
                                          </p:spTgt>
                                        </p:tgtEl>
                                        <p:attrNameLst>
                                          <p:attrName>style.visibility</p:attrName>
                                        </p:attrNameLst>
                                      </p:cBhvr>
                                      <p:to>
                                        <p:strVal val="visible"/>
                                      </p:to>
                                    </p:set>
                                    <p:animEffect transition="in" filter="dissolve">
                                      <p:cBhvr>
                                        <p:cTn id="17" dur="500"/>
                                        <p:tgtEl>
                                          <p:spTgt spid="174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412">
                                            <p:txEl>
                                              <p:pRg st="2" end="2"/>
                                            </p:txEl>
                                          </p:spTgt>
                                        </p:tgtEl>
                                        <p:attrNameLst>
                                          <p:attrName>style.visibility</p:attrName>
                                        </p:attrNameLst>
                                      </p:cBhvr>
                                      <p:to>
                                        <p:strVal val="visible"/>
                                      </p:to>
                                    </p:set>
                                    <p:animEffect transition="in" filter="dissolve">
                                      <p:cBhvr>
                                        <p:cTn id="22" dur="500"/>
                                        <p:tgtEl>
                                          <p:spTgt spid="174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412">
                                            <p:txEl>
                                              <p:pRg st="3" end="3"/>
                                            </p:txEl>
                                          </p:spTgt>
                                        </p:tgtEl>
                                        <p:attrNameLst>
                                          <p:attrName>style.visibility</p:attrName>
                                        </p:attrNameLst>
                                      </p:cBhvr>
                                      <p:to>
                                        <p:strVal val="visible"/>
                                      </p:to>
                                    </p:set>
                                    <p:animEffect transition="in" filter="dissolve">
                                      <p:cBhvr>
                                        <p:cTn id="27" dur="500"/>
                                        <p:tgtEl>
                                          <p:spTgt spid="174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52400"/>
            <a:ext cx="8229600" cy="987425"/>
          </a:xfrm>
          <a:solidFill>
            <a:srgbClr val="C6D9F1">
              <a:alpha val="78039"/>
            </a:srgbClr>
          </a:solidFill>
          <a:ln>
            <a:solidFill>
              <a:schemeClr val="tx2">
                <a:lumMod val="50000"/>
              </a:schemeClr>
            </a:solidFill>
          </a:ln>
        </p:spPr>
        <p:txBody>
          <a:bodyPr>
            <a:normAutofit/>
          </a:bodyPr>
          <a:lstStyle/>
          <a:p>
            <a:pPr eaLnBrk="1" hangingPunct="1">
              <a:defRPr/>
            </a:pPr>
            <a:r>
              <a:rPr lang="en-US" b="1" dirty="0" smtClean="0">
                <a:solidFill>
                  <a:schemeClr val="tx2">
                    <a:lumMod val="50000"/>
                  </a:schemeClr>
                </a:solidFill>
                <a:latin typeface="Arial" pitchFamily="34" charset="0"/>
                <a:cs typeface="Arial" pitchFamily="34" charset="0"/>
              </a:rPr>
              <a:t>Because I Don’t </a:t>
            </a:r>
            <a:r>
              <a:rPr lang="en-US" b="1" dirty="0" smtClean="0">
                <a:solidFill>
                  <a:schemeClr val="tx2">
                    <a:lumMod val="50000"/>
                  </a:schemeClr>
                </a:solidFill>
                <a:latin typeface="Arial" pitchFamily="34" charset="0"/>
                <a:cs typeface="Arial" pitchFamily="34" charset="0"/>
              </a:rPr>
              <a:t>Know</a:t>
            </a:r>
            <a:endParaRPr lang="en-US" b="1" dirty="0" smtClean="0">
              <a:solidFill>
                <a:schemeClr val="tx2">
                  <a:lumMod val="50000"/>
                </a:schemeClr>
              </a:solidFill>
              <a:latin typeface="Arial" pitchFamily="34" charset="0"/>
              <a:cs typeface="Arial" pitchFamily="34" charset="0"/>
            </a:endParaRPr>
          </a:p>
        </p:txBody>
      </p:sp>
      <p:sp>
        <p:nvSpPr>
          <p:cNvPr id="17412" name="Rectangle 4"/>
          <p:cNvSpPr>
            <a:spLocks noGrp="1" noChangeArrowheads="1"/>
          </p:cNvSpPr>
          <p:nvPr>
            <p:ph type="body" idx="1"/>
          </p:nvPr>
        </p:nvSpPr>
        <p:spPr>
          <a:xfrm>
            <a:off x="457200" y="1371600"/>
            <a:ext cx="8153400" cy="5105400"/>
          </a:xfrm>
          <a:solidFill>
            <a:srgbClr val="C6D9F1">
              <a:alpha val="78039"/>
            </a:srgbClr>
          </a:solidFill>
          <a:ln w="38100">
            <a:solidFill>
              <a:schemeClr val="tx2">
                <a:lumMod val="50000"/>
              </a:schemeClr>
            </a:solidFill>
          </a:ln>
        </p:spPr>
        <p:txBody>
          <a:bodyPr>
            <a:normAutofit fontScale="92500" lnSpcReduction="20000"/>
          </a:bodyPr>
          <a:lstStyle/>
          <a:p>
            <a:pPr eaLnBrk="1" hangingPunct="1">
              <a:lnSpc>
                <a:spcPct val="110000"/>
              </a:lnSpc>
              <a:defRPr/>
            </a:pPr>
            <a:r>
              <a:rPr lang="en-US" b="1" dirty="0" smtClean="0">
                <a:solidFill>
                  <a:schemeClr val="tx2">
                    <a:lumMod val="50000"/>
                  </a:schemeClr>
                </a:solidFill>
                <a:latin typeface="Arial Narrow" pitchFamily="34" charset="0"/>
              </a:rPr>
              <a:t>There’s no </a:t>
            </a:r>
            <a:r>
              <a:rPr lang="en-US" b="1" dirty="0" smtClean="0">
                <a:solidFill>
                  <a:schemeClr val="tx2">
                    <a:lumMod val="50000"/>
                  </a:schemeClr>
                </a:solidFill>
                <a:latin typeface="Arial Narrow" pitchFamily="34" charset="0"/>
              </a:rPr>
              <a:t>logical explanation for some </a:t>
            </a:r>
            <a:r>
              <a:rPr lang="en-US" b="1" dirty="0" smtClean="0">
                <a:solidFill>
                  <a:schemeClr val="tx2">
                    <a:lumMod val="50000"/>
                  </a:schemeClr>
                </a:solidFill>
                <a:latin typeface="Arial Narrow" pitchFamily="34" charset="0"/>
              </a:rPr>
              <a:t>things that happen.</a:t>
            </a:r>
            <a:endParaRPr lang="en-US" b="1" dirty="0" smtClean="0">
              <a:solidFill>
                <a:schemeClr val="tx2">
                  <a:lumMod val="50000"/>
                </a:schemeClr>
              </a:solidFill>
              <a:latin typeface="Arial Narrow" pitchFamily="34" charset="0"/>
            </a:endParaRPr>
          </a:p>
          <a:p>
            <a:pPr lvl="1">
              <a:lnSpc>
                <a:spcPct val="110000"/>
              </a:lnSpc>
              <a:spcBef>
                <a:spcPts val="0"/>
              </a:spcBef>
              <a:defRPr/>
            </a:pPr>
            <a:r>
              <a:rPr lang="en-US" b="1" dirty="0" smtClean="0">
                <a:solidFill>
                  <a:schemeClr val="accent1">
                    <a:lumMod val="75000"/>
                  </a:schemeClr>
                </a:solidFill>
                <a:latin typeface="Arial Narrow" pitchFamily="34" charset="0"/>
              </a:rPr>
              <a:t>Only God knows.</a:t>
            </a:r>
          </a:p>
          <a:p>
            <a:pPr lvl="1">
              <a:lnSpc>
                <a:spcPct val="110000"/>
              </a:lnSpc>
              <a:spcBef>
                <a:spcPts val="0"/>
              </a:spcBef>
              <a:defRPr/>
            </a:pPr>
            <a:r>
              <a:rPr lang="en-US" b="1" dirty="0" smtClean="0">
                <a:solidFill>
                  <a:schemeClr val="accent1">
                    <a:lumMod val="75000"/>
                  </a:schemeClr>
                </a:solidFill>
                <a:latin typeface="Arial Narrow" pitchFamily="34" charset="0"/>
              </a:rPr>
              <a:t>We must </a:t>
            </a:r>
            <a:r>
              <a:rPr lang="en-US" b="1" dirty="0" smtClean="0">
                <a:solidFill>
                  <a:schemeClr val="accent1">
                    <a:lumMod val="75000"/>
                  </a:schemeClr>
                </a:solidFill>
                <a:latin typeface="Arial Narrow" pitchFamily="34" charset="0"/>
              </a:rPr>
              <a:t>leave it in His hands.</a:t>
            </a:r>
          </a:p>
          <a:p>
            <a:pPr eaLnBrk="1" hangingPunct="1">
              <a:lnSpc>
                <a:spcPct val="110000"/>
              </a:lnSpc>
              <a:spcBef>
                <a:spcPts val="1200"/>
              </a:spcBef>
              <a:defRPr/>
            </a:pPr>
            <a:r>
              <a:rPr lang="en-US" b="1" dirty="0" smtClean="0">
                <a:solidFill>
                  <a:schemeClr val="tx2">
                    <a:lumMod val="50000"/>
                  </a:schemeClr>
                </a:solidFill>
                <a:latin typeface="Arial Narrow" pitchFamily="34" charset="0"/>
              </a:rPr>
              <a:t>We must </a:t>
            </a:r>
            <a:r>
              <a:rPr lang="en-US" b="1" dirty="0" smtClean="0">
                <a:solidFill>
                  <a:schemeClr val="tx2">
                    <a:lumMod val="50000"/>
                  </a:schemeClr>
                </a:solidFill>
                <a:latin typeface="Arial Narrow" pitchFamily="34" charset="0"/>
              </a:rPr>
              <a:t>learn and accept the </a:t>
            </a:r>
            <a:r>
              <a:rPr lang="en-US" b="1" dirty="0" smtClean="0">
                <a:solidFill>
                  <a:schemeClr val="tx2">
                    <a:lumMod val="50000"/>
                  </a:schemeClr>
                </a:solidFill>
                <a:latin typeface="Arial Narrow" pitchFamily="34" charset="0"/>
              </a:rPr>
              <a:t>truth--we </a:t>
            </a:r>
            <a:r>
              <a:rPr lang="en-US" b="1" dirty="0" smtClean="0">
                <a:solidFill>
                  <a:schemeClr val="tx2">
                    <a:lumMod val="50000"/>
                  </a:schemeClr>
                </a:solidFill>
                <a:latin typeface="Arial Narrow" pitchFamily="34" charset="0"/>
              </a:rPr>
              <a:t>do not have </a:t>
            </a:r>
            <a:r>
              <a:rPr lang="en-US" b="1" dirty="0" smtClean="0">
                <a:solidFill>
                  <a:schemeClr val="tx2">
                    <a:lumMod val="50000"/>
                  </a:schemeClr>
                </a:solidFill>
                <a:latin typeface="Arial Narrow" pitchFamily="34" charset="0"/>
              </a:rPr>
              <a:t>answers </a:t>
            </a:r>
            <a:r>
              <a:rPr lang="en-US" b="1" dirty="0" smtClean="0">
                <a:solidFill>
                  <a:schemeClr val="tx2">
                    <a:lumMod val="50000"/>
                  </a:schemeClr>
                </a:solidFill>
                <a:latin typeface="Arial Narrow" pitchFamily="34" charset="0"/>
              </a:rPr>
              <a:t>for </a:t>
            </a:r>
            <a:r>
              <a:rPr lang="en-US" b="1" dirty="0" smtClean="0">
                <a:solidFill>
                  <a:schemeClr val="tx2">
                    <a:lumMod val="50000"/>
                  </a:schemeClr>
                </a:solidFill>
                <a:latin typeface="Arial Narrow" pitchFamily="34" charset="0"/>
              </a:rPr>
              <a:t>everything that happens </a:t>
            </a:r>
            <a:r>
              <a:rPr lang="en-US" b="1" dirty="0" smtClean="0">
                <a:solidFill>
                  <a:schemeClr val="tx2">
                    <a:lumMod val="50000"/>
                  </a:schemeClr>
                </a:solidFill>
                <a:latin typeface="Arial Narrow" pitchFamily="34" charset="0"/>
              </a:rPr>
              <a:t>in this life.</a:t>
            </a:r>
          </a:p>
          <a:p>
            <a:pPr lvl="1">
              <a:lnSpc>
                <a:spcPct val="110000"/>
              </a:lnSpc>
              <a:spcBef>
                <a:spcPts val="0"/>
              </a:spcBef>
              <a:defRPr/>
            </a:pPr>
            <a:r>
              <a:rPr lang="en-US" b="1" i="1" dirty="0" smtClean="0">
                <a:solidFill>
                  <a:schemeClr val="accent1">
                    <a:lumMod val="75000"/>
                  </a:schemeClr>
                </a:solidFill>
                <a:latin typeface="Arial Narrow" pitchFamily="34" charset="0"/>
              </a:rPr>
              <a:t>“Let us hear the conclusion of the whole matter: Fear God and keep His commandments, For this is man's all. For God will bring every work into judgment, Including every secret thing, Whether good or evil</a:t>
            </a:r>
            <a:r>
              <a:rPr lang="en-US" b="1" i="1" dirty="0" smtClean="0">
                <a:solidFill>
                  <a:schemeClr val="accent1">
                    <a:lumMod val="75000"/>
                  </a:schemeClr>
                </a:solidFill>
                <a:latin typeface="Arial Narrow" pitchFamily="34" charset="0"/>
              </a:rPr>
              <a:t>.” </a:t>
            </a:r>
            <a:br>
              <a:rPr lang="en-US" b="1" i="1" dirty="0" smtClean="0">
                <a:solidFill>
                  <a:schemeClr val="accent1">
                    <a:lumMod val="75000"/>
                  </a:schemeClr>
                </a:solidFill>
                <a:latin typeface="Arial Narrow" pitchFamily="34" charset="0"/>
              </a:rPr>
            </a:br>
            <a:r>
              <a:rPr lang="en-US" b="1" i="1" dirty="0" smtClean="0">
                <a:solidFill>
                  <a:schemeClr val="accent1">
                    <a:lumMod val="75000"/>
                  </a:schemeClr>
                </a:solidFill>
                <a:latin typeface="Arial Narrow" pitchFamily="34" charset="0"/>
              </a:rPr>
              <a:t>{</a:t>
            </a:r>
            <a:r>
              <a:rPr lang="en-US" b="1" i="1" dirty="0" smtClean="0">
                <a:solidFill>
                  <a:schemeClr val="accent1">
                    <a:lumMod val="75000"/>
                  </a:schemeClr>
                </a:solidFill>
                <a:latin typeface="Arial Narrow" pitchFamily="34" charset="0"/>
              </a:rPr>
              <a:t>Ecclesiastes 12:13,14}</a:t>
            </a:r>
          </a:p>
          <a:p>
            <a:pPr lvl="1" eaLnBrk="1" hangingPunct="1">
              <a:lnSpc>
                <a:spcPct val="110000"/>
              </a:lnSpc>
              <a:buFontTx/>
              <a:buNone/>
              <a:defRPr/>
            </a:pPr>
            <a:endParaRPr lang="en-US" dirty="0" smtClean="0">
              <a:latin typeface="Arial Narrow" pitchFamily="34" charset="0"/>
            </a:endParaRPr>
          </a:p>
        </p:txBody>
      </p:sp>
      <p:pic>
        <p:nvPicPr>
          <p:cNvPr id="4" name="Picture 19" descr="MCj00787110000[1]"/>
          <p:cNvPicPr>
            <a:picLocks noChangeAspect="1" noChangeArrowheads="1"/>
          </p:cNvPicPr>
          <p:nvPr/>
        </p:nvPicPr>
        <p:blipFill>
          <a:blip r:embed="rId3" cstate="print"/>
          <a:srcRect/>
          <a:stretch>
            <a:fillRect/>
          </a:stretch>
        </p:blipFill>
        <p:spPr bwMode="auto">
          <a:xfrm>
            <a:off x="7620000" y="1752600"/>
            <a:ext cx="838200" cy="147807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Effect transition="in" filter="checkerboard(across)">
                                      <p:cBhvr>
                                        <p:cTn id="7" dur="500"/>
                                        <p:tgtEl>
                                          <p:spTgt spid="17412">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7412">
                                            <p:txEl>
                                              <p:pRg st="1" end="1"/>
                                            </p:txEl>
                                          </p:spTgt>
                                        </p:tgtEl>
                                        <p:attrNameLst>
                                          <p:attrName>style.visibility</p:attrName>
                                        </p:attrNameLst>
                                      </p:cBhvr>
                                      <p:to>
                                        <p:strVal val="visible"/>
                                      </p:to>
                                    </p:set>
                                    <p:animEffect transition="in" filter="checkerboard(across)">
                                      <p:cBhvr>
                                        <p:cTn id="10" dur="500"/>
                                        <p:tgtEl>
                                          <p:spTgt spid="17412">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7412">
                                            <p:txEl>
                                              <p:pRg st="2" end="2"/>
                                            </p:txEl>
                                          </p:spTgt>
                                        </p:tgtEl>
                                        <p:attrNameLst>
                                          <p:attrName>style.visibility</p:attrName>
                                        </p:attrNameLst>
                                      </p:cBhvr>
                                      <p:to>
                                        <p:strVal val="visible"/>
                                      </p:to>
                                    </p:set>
                                    <p:animEffect transition="in" filter="checkerboard(across)">
                                      <p:cBhvr>
                                        <p:cTn id="13" dur="500"/>
                                        <p:tgtEl>
                                          <p:spTgt spid="1741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7412">
                                            <p:txEl>
                                              <p:pRg st="3" end="3"/>
                                            </p:txEl>
                                          </p:spTgt>
                                        </p:tgtEl>
                                        <p:attrNameLst>
                                          <p:attrName>style.visibility</p:attrName>
                                        </p:attrNameLst>
                                      </p:cBhvr>
                                      <p:to>
                                        <p:strVal val="visible"/>
                                      </p:to>
                                    </p:set>
                                    <p:animEffect transition="in" filter="checkerboard(across)">
                                      <p:cBhvr>
                                        <p:cTn id="18" dur="500"/>
                                        <p:tgtEl>
                                          <p:spTgt spid="17412">
                                            <p:txEl>
                                              <p:pRg st="3" end="3"/>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17412">
                                            <p:txEl>
                                              <p:pRg st="4" end="4"/>
                                            </p:txEl>
                                          </p:spTgt>
                                        </p:tgtEl>
                                        <p:attrNameLst>
                                          <p:attrName>style.visibility</p:attrName>
                                        </p:attrNameLst>
                                      </p:cBhvr>
                                      <p:to>
                                        <p:strVal val="visible"/>
                                      </p:to>
                                    </p:set>
                                    <p:animEffect transition="in" filter="checkerboard(across)">
                                      <p:cBhvr>
                                        <p:cTn id="21" dur="500"/>
                                        <p:tgtEl>
                                          <p:spTgt spid="174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304800"/>
            <a:ext cx="8458200" cy="1676400"/>
          </a:xfrm>
          <a:solidFill>
            <a:srgbClr val="C6D9F1">
              <a:alpha val="78824"/>
            </a:srgbClr>
          </a:solidFill>
          <a:ln>
            <a:solidFill>
              <a:schemeClr val="tx2">
                <a:lumMod val="50000"/>
              </a:schemeClr>
            </a:solidFill>
          </a:ln>
        </p:spPr>
        <p:txBody>
          <a:bodyPr>
            <a:noAutofit/>
          </a:bodyPr>
          <a:lstStyle/>
          <a:p>
            <a:pPr eaLnBrk="1" hangingPunct="1">
              <a:spcBef>
                <a:spcPts val="1200"/>
              </a:spcBef>
              <a:defRPr/>
            </a:pPr>
            <a:r>
              <a:rPr lang="en-US" sz="3600" b="1" dirty="0" smtClean="0">
                <a:solidFill>
                  <a:schemeClr val="tx2">
                    <a:lumMod val="50000"/>
                  </a:schemeClr>
                </a:solidFill>
                <a:latin typeface="Arial" pitchFamily="34" charset="0"/>
                <a:cs typeface="Arial" pitchFamily="34" charset="0"/>
              </a:rPr>
              <a:t>The </a:t>
            </a:r>
            <a:r>
              <a:rPr lang="en-US" sz="3600" b="1" dirty="0" smtClean="0">
                <a:solidFill>
                  <a:schemeClr val="tx2">
                    <a:lumMod val="50000"/>
                  </a:schemeClr>
                </a:solidFill>
                <a:latin typeface="Arial" pitchFamily="34" charset="0"/>
                <a:cs typeface="Arial" pitchFamily="34" charset="0"/>
              </a:rPr>
              <a:t>most important question is not, “Why do bad things happen?” It is:</a:t>
            </a:r>
            <a:br>
              <a:rPr lang="en-US" sz="3600" b="1" dirty="0" smtClean="0">
                <a:solidFill>
                  <a:schemeClr val="tx2">
                    <a:lumMod val="50000"/>
                  </a:schemeClr>
                </a:solidFill>
                <a:latin typeface="Arial" pitchFamily="34" charset="0"/>
                <a:cs typeface="Arial" pitchFamily="34" charset="0"/>
              </a:rPr>
            </a:br>
            <a:endParaRPr lang="en-US" sz="3600" b="1" dirty="0" smtClean="0">
              <a:solidFill>
                <a:schemeClr val="tx2">
                  <a:lumMod val="50000"/>
                </a:schemeClr>
              </a:solidFill>
              <a:latin typeface="Arial" pitchFamily="34" charset="0"/>
              <a:cs typeface="Arial" pitchFamily="34" charset="0"/>
            </a:endParaRPr>
          </a:p>
        </p:txBody>
      </p:sp>
      <p:sp>
        <p:nvSpPr>
          <p:cNvPr id="23557" name="Text Box 5"/>
          <p:cNvSpPr txBox="1">
            <a:spLocks noChangeArrowheads="1"/>
          </p:cNvSpPr>
          <p:nvPr/>
        </p:nvSpPr>
        <p:spPr bwMode="auto">
          <a:xfrm>
            <a:off x="609600" y="2667000"/>
            <a:ext cx="6629400" cy="2585323"/>
          </a:xfrm>
          <a:prstGeom prst="rect">
            <a:avLst/>
          </a:prstGeom>
          <a:noFill/>
          <a:ln w="9525">
            <a:noFill/>
            <a:miter lim="800000"/>
            <a:headEnd/>
            <a:tailEnd/>
          </a:ln>
        </p:spPr>
        <p:txBody>
          <a:bodyPr>
            <a:spAutoFit/>
          </a:bodyPr>
          <a:lstStyle/>
          <a:p>
            <a:pPr algn="ctr">
              <a:spcBef>
                <a:spcPct val="50000"/>
              </a:spcBef>
            </a:pPr>
            <a:r>
              <a:rPr lang="en-US" sz="5400" b="1" dirty="0">
                <a:solidFill>
                  <a:schemeClr val="tx2">
                    <a:lumMod val="20000"/>
                    <a:lumOff val="80000"/>
                  </a:schemeClr>
                </a:solidFill>
                <a:effectLst>
                  <a:outerShdw blurRad="38100" dist="38100" dir="2700000" algn="tl">
                    <a:srgbClr val="000000">
                      <a:alpha val="43137"/>
                    </a:srgbClr>
                  </a:outerShdw>
                </a:effectLst>
                <a:latin typeface="Arial" pitchFamily="34" charset="0"/>
                <a:cs typeface="Arial" pitchFamily="34" charset="0"/>
              </a:rPr>
              <a:t>How Will We Respond When They Do Happen</a:t>
            </a:r>
          </a:p>
        </p:txBody>
      </p:sp>
      <p:pic>
        <p:nvPicPr>
          <p:cNvPr id="24583" name="Picture 6" descr="MCj04348590000[1]"/>
          <p:cNvPicPr>
            <a:picLocks noChangeAspect="1" noChangeArrowheads="1"/>
          </p:cNvPicPr>
          <p:nvPr/>
        </p:nvPicPr>
        <p:blipFill>
          <a:blip r:embed="rId3" cstate="print"/>
          <a:srcRect/>
          <a:stretch>
            <a:fillRect/>
          </a:stretch>
        </p:blipFill>
        <p:spPr bwMode="auto">
          <a:xfrm>
            <a:off x="6781800" y="3581400"/>
            <a:ext cx="2057400" cy="2057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 calcmode="lin" valueType="num">
                                      <p:cBhvr>
                                        <p:cTn id="7" dur="1000" fill="hold"/>
                                        <p:tgtEl>
                                          <p:spTgt spid="23557"/>
                                        </p:tgtEl>
                                        <p:attrNameLst>
                                          <p:attrName>ppt_w</p:attrName>
                                        </p:attrNameLst>
                                      </p:cBhvr>
                                      <p:tavLst>
                                        <p:tav tm="0">
                                          <p:val>
                                            <p:fltVal val="0"/>
                                          </p:val>
                                        </p:tav>
                                        <p:tav tm="100000">
                                          <p:val>
                                            <p:strVal val="#ppt_w"/>
                                          </p:val>
                                        </p:tav>
                                      </p:tavLst>
                                    </p:anim>
                                    <p:anim calcmode="lin" valueType="num">
                                      <p:cBhvr>
                                        <p:cTn id="8" dur="1000" fill="hold"/>
                                        <p:tgtEl>
                                          <p:spTgt spid="235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6D9F1">
              <a:alpha val="78039"/>
            </a:srgbClr>
          </a:solidFill>
          <a:ln>
            <a:solidFill>
              <a:schemeClr val="tx2">
                <a:lumMod val="50000"/>
              </a:schemeClr>
            </a:solidFill>
          </a:ln>
        </p:spPr>
        <p:txBody>
          <a:bodyPr/>
          <a:lstStyle/>
          <a:p>
            <a:r>
              <a:rPr lang="en-US" b="1" dirty="0" smtClean="0">
                <a:solidFill>
                  <a:schemeClr val="tx2">
                    <a:lumMod val="50000"/>
                  </a:schemeClr>
                </a:solidFill>
                <a:latin typeface="Arial" pitchFamily="34" charset="0"/>
                <a:cs typeface="Arial" pitchFamily="34" charset="0"/>
              </a:rPr>
              <a:t>What We Must </a:t>
            </a:r>
            <a:r>
              <a:rPr lang="en-US" b="1" u="sng" dirty="0" smtClean="0">
                <a:solidFill>
                  <a:schemeClr val="tx2">
                    <a:lumMod val="50000"/>
                  </a:schemeClr>
                </a:solidFill>
                <a:latin typeface="Arial" pitchFamily="34" charset="0"/>
                <a:cs typeface="Arial" pitchFamily="34" charset="0"/>
              </a:rPr>
              <a:t>NOT</a:t>
            </a:r>
            <a:r>
              <a:rPr lang="en-US" b="1" dirty="0" smtClean="0">
                <a:solidFill>
                  <a:schemeClr val="tx2">
                    <a:lumMod val="50000"/>
                  </a:schemeClr>
                </a:solidFill>
                <a:latin typeface="Arial" pitchFamily="34" charset="0"/>
                <a:cs typeface="Arial" pitchFamily="34" charset="0"/>
              </a:rPr>
              <a:t> </a:t>
            </a:r>
            <a:r>
              <a:rPr lang="en-US" b="1" dirty="0" smtClean="0">
                <a:solidFill>
                  <a:schemeClr val="tx2">
                    <a:lumMod val="50000"/>
                  </a:schemeClr>
                </a:solidFill>
                <a:latin typeface="Arial" pitchFamily="34" charset="0"/>
                <a:cs typeface="Arial" pitchFamily="34" charset="0"/>
              </a:rPr>
              <a:t>Do</a:t>
            </a:r>
            <a:endParaRPr lang="en-US" b="1" dirty="0">
              <a:solidFill>
                <a:schemeClr val="tx2">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5105400"/>
          </a:xfrm>
          <a:solidFill>
            <a:srgbClr val="C6D9F1">
              <a:alpha val="78039"/>
            </a:srgbClr>
          </a:solidFill>
          <a:ln>
            <a:solidFill>
              <a:schemeClr val="tx2">
                <a:lumMod val="50000"/>
              </a:schemeClr>
            </a:solidFill>
          </a:ln>
        </p:spPr>
        <p:txBody>
          <a:bodyPr>
            <a:normAutofit fontScale="92500" lnSpcReduction="20000"/>
          </a:bodyPr>
          <a:lstStyle/>
          <a:p>
            <a:pPr>
              <a:lnSpc>
                <a:spcPct val="110000"/>
              </a:lnSpc>
            </a:pPr>
            <a:r>
              <a:rPr lang="en-US" b="1" dirty="0" smtClean="0">
                <a:solidFill>
                  <a:schemeClr val="tx2">
                    <a:lumMod val="50000"/>
                  </a:schemeClr>
                </a:solidFill>
                <a:latin typeface="Arial" pitchFamily="34" charset="0"/>
                <a:cs typeface="Arial" pitchFamily="34" charset="0"/>
              </a:rPr>
              <a:t>We must not </a:t>
            </a:r>
            <a:r>
              <a:rPr lang="en-US" b="1" u="sng" dirty="0" smtClean="0">
                <a:solidFill>
                  <a:schemeClr val="accent1">
                    <a:lumMod val="75000"/>
                  </a:schemeClr>
                </a:solidFill>
                <a:latin typeface="Arial" pitchFamily="34" charset="0"/>
                <a:cs typeface="Arial" pitchFamily="34" charset="0"/>
              </a:rPr>
              <a:t>ENVY</a:t>
            </a:r>
            <a:r>
              <a:rPr lang="en-US" dirty="0" smtClean="0">
                <a:solidFill>
                  <a:schemeClr val="tx2">
                    <a:lumMod val="50000"/>
                  </a:schemeClr>
                </a:solidFill>
                <a:latin typeface="Arial" pitchFamily="34" charset="0"/>
                <a:cs typeface="Arial" pitchFamily="34" charset="0"/>
              </a:rPr>
              <a:t> </a:t>
            </a:r>
            <a:r>
              <a:rPr lang="en-US" b="1" dirty="0" smtClean="0">
                <a:solidFill>
                  <a:schemeClr val="tx2">
                    <a:lumMod val="50000"/>
                  </a:schemeClr>
                </a:solidFill>
                <a:latin typeface="Arial" pitchFamily="34" charset="0"/>
                <a:cs typeface="Arial" pitchFamily="34" charset="0"/>
              </a:rPr>
              <a:t>the </a:t>
            </a:r>
            <a:r>
              <a:rPr lang="en-US" b="1" dirty="0" smtClean="0">
                <a:solidFill>
                  <a:schemeClr val="tx2">
                    <a:lumMod val="50000"/>
                  </a:schemeClr>
                </a:solidFill>
                <a:latin typeface="Arial" pitchFamily="34" charset="0"/>
                <a:cs typeface="Arial" pitchFamily="34" charset="0"/>
              </a:rPr>
              <a:t>wicked.</a:t>
            </a:r>
            <a:endParaRPr lang="en-US" b="1" dirty="0" smtClean="0">
              <a:solidFill>
                <a:schemeClr val="tx2">
                  <a:lumMod val="50000"/>
                </a:schemeClr>
              </a:solidFill>
              <a:latin typeface="Arial" pitchFamily="34" charset="0"/>
              <a:cs typeface="Arial" pitchFamily="34" charset="0"/>
            </a:endParaRPr>
          </a:p>
          <a:p>
            <a:pPr lvl="1">
              <a:lnSpc>
                <a:spcPct val="110000"/>
              </a:lnSpc>
              <a:spcBef>
                <a:spcPts val="0"/>
              </a:spcBef>
            </a:pPr>
            <a:r>
              <a:rPr lang="en-US" b="1" dirty="0" smtClean="0">
                <a:solidFill>
                  <a:schemeClr val="accent1">
                    <a:lumMod val="75000"/>
                  </a:schemeClr>
                </a:solidFill>
                <a:latin typeface="Arial" pitchFamily="34" charset="0"/>
                <a:cs typeface="Arial" pitchFamily="34" charset="0"/>
              </a:rPr>
              <a:t>Their destiny is everlasting </a:t>
            </a:r>
            <a:r>
              <a:rPr lang="en-US" b="1" dirty="0" smtClean="0">
                <a:solidFill>
                  <a:schemeClr val="accent1">
                    <a:lumMod val="75000"/>
                  </a:schemeClr>
                </a:solidFill>
                <a:latin typeface="Arial" pitchFamily="34" charset="0"/>
                <a:cs typeface="Arial" pitchFamily="34" charset="0"/>
              </a:rPr>
              <a:t>destruction </a:t>
            </a:r>
            <a:br>
              <a:rPr lang="en-US" b="1" dirty="0" smtClean="0">
                <a:solidFill>
                  <a:schemeClr val="accent1">
                    <a:lumMod val="75000"/>
                  </a:schemeClr>
                </a:solidFill>
                <a:latin typeface="Arial" pitchFamily="34" charset="0"/>
                <a:cs typeface="Arial" pitchFamily="34" charset="0"/>
              </a:rPr>
            </a:br>
            <a:r>
              <a:rPr lang="en-US" b="1" i="1" dirty="0" smtClean="0">
                <a:solidFill>
                  <a:schemeClr val="accent1">
                    <a:lumMod val="75000"/>
                  </a:schemeClr>
                </a:solidFill>
                <a:latin typeface="Arial" pitchFamily="34" charset="0"/>
                <a:cs typeface="Arial" pitchFamily="34" charset="0"/>
              </a:rPr>
              <a:t>{Psalm 73:15-20}.</a:t>
            </a:r>
            <a:endParaRPr lang="en-US" b="1" i="1" dirty="0" smtClean="0">
              <a:solidFill>
                <a:schemeClr val="accent1">
                  <a:lumMod val="75000"/>
                </a:schemeClr>
              </a:solidFill>
              <a:latin typeface="Arial" pitchFamily="34" charset="0"/>
              <a:cs typeface="Arial" pitchFamily="34" charset="0"/>
            </a:endParaRPr>
          </a:p>
          <a:p>
            <a:pPr>
              <a:lnSpc>
                <a:spcPct val="110000"/>
              </a:lnSpc>
              <a:spcBef>
                <a:spcPts val="1200"/>
              </a:spcBef>
            </a:pPr>
            <a:r>
              <a:rPr lang="en-US" b="1" dirty="0" smtClean="0">
                <a:solidFill>
                  <a:schemeClr val="tx2">
                    <a:lumMod val="50000"/>
                  </a:schemeClr>
                </a:solidFill>
                <a:latin typeface="Arial" pitchFamily="34" charset="0"/>
                <a:cs typeface="Arial" pitchFamily="34" charset="0"/>
              </a:rPr>
              <a:t>We must not </a:t>
            </a:r>
            <a:r>
              <a:rPr lang="en-US" b="1" u="sng" dirty="0" smtClean="0">
                <a:solidFill>
                  <a:schemeClr val="accent1">
                    <a:lumMod val="75000"/>
                  </a:schemeClr>
                </a:solidFill>
                <a:latin typeface="Arial" pitchFamily="34" charset="0"/>
                <a:cs typeface="Arial" pitchFamily="34" charset="0"/>
              </a:rPr>
              <a:t>BLAME</a:t>
            </a:r>
            <a:r>
              <a:rPr lang="en-US" dirty="0" smtClean="0">
                <a:solidFill>
                  <a:schemeClr val="tx2">
                    <a:lumMod val="50000"/>
                  </a:schemeClr>
                </a:solidFill>
                <a:latin typeface="Arial" pitchFamily="34" charset="0"/>
                <a:cs typeface="Arial" pitchFamily="34" charset="0"/>
              </a:rPr>
              <a:t> </a:t>
            </a:r>
            <a:r>
              <a:rPr lang="en-US" b="1" dirty="0" smtClean="0">
                <a:solidFill>
                  <a:schemeClr val="tx2">
                    <a:lumMod val="50000"/>
                  </a:schemeClr>
                </a:solidFill>
                <a:latin typeface="Arial" pitchFamily="34" charset="0"/>
                <a:cs typeface="Arial" pitchFamily="34" charset="0"/>
              </a:rPr>
              <a:t>God.</a:t>
            </a:r>
          </a:p>
          <a:p>
            <a:pPr lvl="1">
              <a:lnSpc>
                <a:spcPct val="110000"/>
              </a:lnSpc>
              <a:spcBef>
                <a:spcPts val="0"/>
              </a:spcBef>
            </a:pPr>
            <a:r>
              <a:rPr lang="en-US" b="1" dirty="0" smtClean="0">
                <a:solidFill>
                  <a:schemeClr val="accent1">
                    <a:lumMod val="75000"/>
                  </a:schemeClr>
                </a:solidFill>
                <a:latin typeface="Arial" pitchFamily="34" charset="0"/>
                <a:cs typeface="Arial" pitchFamily="34" charset="0"/>
              </a:rPr>
              <a:t>Remember </a:t>
            </a:r>
            <a:r>
              <a:rPr lang="en-US" b="1" dirty="0" smtClean="0">
                <a:solidFill>
                  <a:schemeClr val="accent1">
                    <a:lumMod val="75000"/>
                  </a:schemeClr>
                </a:solidFill>
                <a:latin typeface="Arial" pitchFamily="34" charset="0"/>
                <a:cs typeface="Arial" pitchFamily="34" charset="0"/>
              </a:rPr>
              <a:t>Job </a:t>
            </a:r>
            <a:r>
              <a:rPr lang="en-US" b="1" i="1" dirty="0" smtClean="0">
                <a:solidFill>
                  <a:schemeClr val="accent1">
                    <a:lumMod val="75000"/>
                  </a:schemeClr>
                </a:solidFill>
                <a:latin typeface="Arial" pitchFamily="34" charset="0"/>
                <a:cs typeface="Arial" pitchFamily="34" charset="0"/>
              </a:rPr>
              <a:t>{Job 1:22}.</a:t>
            </a:r>
            <a:endParaRPr lang="en-US" b="1" i="1" dirty="0" smtClean="0">
              <a:solidFill>
                <a:schemeClr val="accent1">
                  <a:lumMod val="75000"/>
                </a:schemeClr>
              </a:solidFill>
              <a:latin typeface="Arial" pitchFamily="34" charset="0"/>
              <a:cs typeface="Arial" pitchFamily="34" charset="0"/>
            </a:endParaRPr>
          </a:p>
          <a:p>
            <a:pPr>
              <a:lnSpc>
                <a:spcPct val="110000"/>
              </a:lnSpc>
              <a:spcBef>
                <a:spcPts val="1200"/>
              </a:spcBef>
            </a:pPr>
            <a:r>
              <a:rPr lang="en-US" b="1" dirty="0" smtClean="0">
                <a:solidFill>
                  <a:schemeClr val="tx2">
                    <a:lumMod val="50000"/>
                  </a:schemeClr>
                </a:solidFill>
                <a:latin typeface="Arial" pitchFamily="34" charset="0"/>
                <a:cs typeface="Arial" pitchFamily="34" charset="0"/>
              </a:rPr>
              <a:t>We must not </a:t>
            </a:r>
            <a:r>
              <a:rPr lang="en-US" b="1" u="sng" dirty="0" smtClean="0">
                <a:solidFill>
                  <a:schemeClr val="accent1">
                    <a:lumMod val="75000"/>
                  </a:schemeClr>
                </a:solidFill>
                <a:latin typeface="Arial" pitchFamily="34" charset="0"/>
                <a:cs typeface="Arial" pitchFamily="34" charset="0"/>
              </a:rPr>
              <a:t>DEPART</a:t>
            </a:r>
            <a:r>
              <a:rPr lang="en-US" dirty="0" smtClean="0">
                <a:solidFill>
                  <a:schemeClr val="tx2">
                    <a:lumMod val="50000"/>
                  </a:schemeClr>
                </a:solidFill>
                <a:latin typeface="Arial" pitchFamily="34" charset="0"/>
                <a:cs typeface="Arial" pitchFamily="34" charset="0"/>
              </a:rPr>
              <a:t> </a:t>
            </a:r>
            <a:r>
              <a:rPr lang="en-US" b="1" dirty="0" smtClean="0">
                <a:solidFill>
                  <a:schemeClr val="tx2">
                    <a:lumMod val="50000"/>
                  </a:schemeClr>
                </a:solidFill>
                <a:latin typeface="Arial" pitchFamily="34" charset="0"/>
                <a:cs typeface="Arial" pitchFamily="34" charset="0"/>
              </a:rPr>
              <a:t>from God.</a:t>
            </a:r>
          </a:p>
          <a:p>
            <a:pPr lvl="1">
              <a:lnSpc>
                <a:spcPct val="110000"/>
              </a:lnSpc>
              <a:spcBef>
                <a:spcPts val="0"/>
              </a:spcBef>
            </a:pPr>
            <a:r>
              <a:rPr lang="en-US" b="1" i="1" dirty="0" smtClean="0">
                <a:solidFill>
                  <a:schemeClr val="accent1">
                    <a:lumMod val="75000"/>
                  </a:schemeClr>
                </a:solidFill>
                <a:latin typeface="Arial" pitchFamily="34" charset="0"/>
                <a:cs typeface="Arial" pitchFamily="34" charset="0"/>
              </a:rPr>
              <a:t>“Beware, brethren, lest there be in any of you an evil heart of unbelief in departing from the living God; but exhort one another daily, while it is called "Today," lest any of you be hardened through the deceitfulness of sin</a:t>
            </a:r>
            <a:r>
              <a:rPr lang="en-US" b="1" i="1" dirty="0" smtClean="0">
                <a:solidFill>
                  <a:schemeClr val="accent1">
                    <a:lumMod val="75000"/>
                  </a:schemeClr>
                </a:solidFill>
                <a:latin typeface="Arial" pitchFamily="34" charset="0"/>
                <a:cs typeface="Arial" pitchFamily="34" charset="0"/>
              </a:rPr>
              <a:t>.” </a:t>
            </a:r>
            <a:br>
              <a:rPr lang="en-US" b="1" i="1" dirty="0" smtClean="0">
                <a:solidFill>
                  <a:schemeClr val="accent1">
                    <a:lumMod val="75000"/>
                  </a:schemeClr>
                </a:solidFill>
                <a:latin typeface="Arial" pitchFamily="34" charset="0"/>
                <a:cs typeface="Arial" pitchFamily="34" charset="0"/>
              </a:rPr>
            </a:br>
            <a:r>
              <a:rPr lang="en-US" b="1" i="1" dirty="0" smtClean="0">
                <a:solidFill>
                  <a:schemeClr val="accent1">
                    <a:lumMod val="75000"/>
                  </a:schemeClr>
                </a:solidFill>
                <a:latin typeface="Arial" pitchFamily="34" charset="0"/>
                <a:cs typeface="Arial" pitchFamily="34" charset="0"/>
              </a:rPr>
              <a:t>{</a:t>
            </a:r>
            <a:r>
              <a:rPr lang="en-US" b="1" i="1" dirty="0" smtClean="0">
                <a:solidFill>
                  <a:schemeClr val="accent1">
                    <a:lumMod val="75000"/>
                  </a:schemeClr>
                </a:solidFill>
                <a:latin typeface="Arial" pitchFamily="34" charset="0"/>
                <a:cs typeface="Arial" pitchFamily="34" charset="0"/>
              </a:rPr>
              <a:t>Hebrews 3:12,13}</a:t>
            </a:r>
            <a:endParaRPr lang="en-US" b="1" i="1" dirty="0">
              <a:solidFill>
                <a:schemeClr val="accent1">
                  <a:lumMod val="75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heckerboard(across)">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2575C90E-A83E-4580-9C03-C2A61A033B78}" type="slidenum">
              <a:rPr lang="en-US"/>
              <a:pPr>
                <a:defRPr/>
              </a:pPr>
              <a:t>24</a:t>
            </a:fld>
            <a:endParaRPr lang="en-US"/>
          </a:p>
        </p:txBody>
      </p:sp>
      <p:sp>
        <p:nvSpPr>
          <p:cNvPr id="33796" name="Rectangle 4"/>
          <p:cNvSpPr>
            <a:spLocks noGrp="1" noChangeArrowheads="1"/>
          </p:cNvSpPr>
          <p:nvPr>
            <p:ph type="body" idx="1"/>
          </p:nvPr>
        </p:nvSpPr>
        <p:spPr>
          <a:xfrm>
            <a:off x="152400" y="990600"/>
            <a:ext cx="8839200" cy="5867400"/>
          </a:xfrm>
          <a:solidFill>
            <a:srgbClr val="C6D9F1">
              <a:alpha val="78039"/>
            </a:srgbClr>
          </a:solidFill>
          <a:ln>
            <a:solidFill>
              <a:schemeClr val="tx2">
                <a:lumMod val="50000"/>
              </a:schemeClr>
            </a:solidFill>
          </a:ln>
        </p:spPr>
        <p:txBody>
          <a:bodyPr>
            <a:normAutofit lnSpcReduction="10000"/>
          </a:bodyPr>
          <a:lstStyle/>
          <a:p>
            <a:pPr marL="0" indent="0" eaLnBrk="1" hangingPunct="1">
              <a:spcBef>
                <a:spcPts val="1800"/>
              </a:spcBef>
              <a:buFont typeface="Wingdings" pitchFamily="2" charset="2"/>
              <a:buNone/>
              <a:defRPr/>
            </a:pPr>
            <a:r>
              <a:rPr lang="en-US" sz="2400" i="1" dirty="0" smtClean="0">
                <a:solidFill>
                  <a:schemeClr val="tx2">
                    <a:lumMod val="50000"/>
                  </a:schemeClr>
                </a:solidFill>
                <a:effectLst/>
                <a:latin typeface="Arial Narrow" pitchFamily="34" charset="0"/>
              </a:rPr>
              <a:t>“</a:t>
            </a:r>
            <a:r>
              <a:rPr lang="en-US" sz="2400" i="1" dirty="0" smtClean="0">
                <a:solidFill>
                  <a:schemeClr val="tx2">
                    <a:lumMod val="50000"/>
                  </a:schemeClr>
                </a:solidFill>
                <a:effectLst/>
                <a:latin typeface="Arial Narrow" pitchFamily="34" charset="0"/>
              </a:rPr>
              <a:t>We cannot afford the luxury of forgetting or ignoring what God has promised us. Certainly, no one is justified in blaming God for his troubles, when he has failed to apply this truth in his life. God is not the author of bad things, but of good. James said, </a:t>
            </a:r>
            <a:r>
              <a:rPr lang="en-US" sz="2400" b="1" i="1" dirty="0" smtClean="0">
                <a:solidFill>
                  <a:schemeClr val="tx2">
                    <a:lumMod val="50000"/>
                  </a:schemeClr>
                </a:solidFill>
                <a:effectLst/>
                <a:latin typeface="Arial Narrow" pitchFamily="34" charset="0"/>
              </a:rPr>
              <a:t>"Every good gift and every perfect gift is from above, and cometh down from the Father of lights, with whom is no variableness, neither shadow of turning"</a:t>
            </a:r>
            <a:r>
              <a:rPr lang="en-US" sz="2400" i="1" dirty="0" smtClean="0">
                <a:effectLst/>
                <a:latin typeface="Arial Narrow" pitchFamily="34" charset="0"/>
              </a:rPr>
              <a:t> </a:t>
            </a:r>
            <a:r>
              <a:rPr lang="en-US" sz="2400" b="1" i="1" dirty="0" smtClean="0">
                <a:solidFill>
                  <a:schemeClr val="accent1">
                    <a:lumMod val="75000"/>
                  </a:schemeClr>
                </a:solidFill>
                <a:effectLst/>
                <a:latin typeface="Arial Narrow" pitchFamily="34" charset="0"/>
              </a:rPr>
              <a:t>(Jas. 1:17).</a:t>
            </a:r>
            <a:r>
              <a:rPr lang="en-US" sz="2400" i="1" dirty="0" smtClean="0">
                <a:effectLst/>
                <a:latin typeface="Arial Narrow" pitchFamily="34" charset="0"/>
              </a:rPr>
              <a:t> </a:t>
            </a:r>
            <a:r>
              <a:rPr lang="en-US" sz="2400" i="1" dirty="0" smtClean="0">
                <a:solidFill>
                  <a:schemeClr val="tx2">
                    <a:lumMod val="50000"/>
                  </a:schemeClr>
                </a:solidFill>
                <a:effectLst/>
                <a:latin typeface="Arial Narrow" pitchFamily="34" charset="0"/>
              </a:rPr>
              <a:t>It is the Devil who is the source of our problems, not God. Peter said, </a:t>
            </a:r>
            <a:r>
              <a:rPr lang="en-US" sz="2400" b="1" i="1" dirty="0" smtClean="0">
                <a:solidFill>
                  <a:schemeClr val="tx2">
                    <a:lumMod val="50000"/>
                  </a:schemeClr>
                </a:solidFill>
                <a:effectLst/>
                <a:latin typeface="Arial Narrow" pitchFamily="34" charset="0"/>
              </a:rPr>
              <a:t>"Be sober, be vigilant; because your adversary the devil, as a roaring lion, </a:t>
            </a:r>
            <a:r>
              <a:rPr lang="en-US" sz="2400" b="1" i="1" dirty="0" err="1" smtClean="0">
                <a:solidFill>
                  <a:schemeClr val="tx2">
                    <a:lumMod val="50000"/>
                  </a:schemeClr>
                </a:solidFill>
                <a:effectLst/>
                <a:latin typeface="Arial Narrow" pitchFamily="34" charset="0"/>
              </a:rPr>
              <a:t>walketh</a:t>
            </a:r>
            <a:r>
              <a:rPr lang="en-US" sz="2400" b="1" i="1" dirty="0" smtClean="0">
                <a:solidFill>
                  <a:schemeClr val="tx2">
                    <a:lumMod val="50000"/>
                  </a:schemeClr>
                </a:solidFill>
                <a:effectLst/>
                <a:latin typeface="Arial Narrow" pitchFamily="34" charset="0"/>
              </a:rPr>
              <a:t> about, seeking whom he may devour"</a:t>
            </a:r>
            <a:r>
              <a:rPr lang="en-US" sz="2400" i="1" dirty="0" smtClean="0">
                <a:effectLst/>
                <a:latin typeface="Arial Narrow" pitchFamily="34" charset="0"/>
              </a:rPr>
              <a:t> </a:t>
            </a:r>
            <a:r>
              <a:rPr lang="en-US" sz="2400" b="1" i="1" dirty="0" smtClean="0">
                <a:solidFill>
                  <a:schemeClr val="accent1">
                    <a:lumMod val="75000"/>
                  </a:schemeClr>
                </a:solidFill>
                <a:effectLst/>
                <a:latin typeface="Arial Narrow" pitchFamily="34" charset="0"/>
              </a:rPr>
              <a:t>(1 Pet. 5:8). </a:t>
            </a:r>
            <a:r>
              <a:rPr lang="en-US" sz="2400" i="1" dirty="0" smtClean="0">
                <a:solidFill>
                  <a:schemeClr val="tx2">
                    <a:lumMod val="50000"/>
                  </a:schemeClr>
                </a:solidFill>
                <a:effectLst/>
                <a:latin typeface="Arial Narrow" pitchFamily="34" charset="0"/>
              </a:rPr>
              <a:t>We must be careful that we not falsely charge God with our troubles. He is not the cause of the troubles — he is the help and deliverance from them</a:t>
            </a:r>
            <a:r>
              <a:rPr lang="en-US" sz="2400" i="1" dirty="0" smtClean="0">
                <a:solidFill>
                  <a:schemeClr val="tx2">
                    <a:lumMod val="50000"/>
                  </a:schemeClr>
                </a:solidFill>
                <a:effectLst/>
                <a:latin typeface="Arial Narrow" pitchFamily="34" charset="0"/>
              </a:rPr>
              <a:t>.</a:t>
            </a:r>
            <a:endParaRPr lang="en-US" sz="2400" i="1" dirty="0" smtClean="0">
              <a:solidFill>
                <a:schemeClr val="tx2">
                  <a:lumMod val="50000"/>
                </a:schemeClr>
              </a:solidFill>
              <a:effectLst/>
              <a:latin typeface="Arial Narrow" pitchFamily="34" charset="0"/>
            </a:endParaRPr>
          </a:p>
          <a:p>
            <a:pPr marL="0" indent="0" eaLnBrk="1" hangingPunct="1">
              <a:spcBef>
                <a:spcPts val="1200"/>
              </a:spcBef>
              <a:buFont typeface="Wingdings" pitchFamily="2" charset="2"/>
              <a:buNone/>
              <a:defRPr/>
            </a:pPr>
            <a:r>
              <a:rPr lang="en-US" sz="2400" i="1" dirty="0" smtClean="0">
                <a:solidFill>
                  <a:schemeClr val="tx2">
                    <a:lumMod val="50000"/>
                  </a:schemeClr>
                </a:solidFill>
                <a:effectLst/>
                <a:latin typeface="Arial Narrow" pitchFamily="34" charset="0"/>
              </a:rPr>
              <a:t>I </a:t>
            </a:r>
            <a:r>
              <a:rPr lang="en-US" sz="2400" i="1" dirty="0" smtClean="0">
                <a:solidFill>
                  <a:schemeClr val="tx2">
                    <a:lumMod val="50000"/>
                  </a:schemeClr>
                </a:solidFill>
                <a:effectLst/>
                <a:latin typeface="Arial Narrow" pitchFamily="34" charset="0"/>
              </a:rPr>
              <a:t>was just thinking, if all of these things are true, and they are, why do many Christians, in time of trouble, drift away from God instead of toward him? It is one of the sad facts of our time that we frequently will not turn for help to the only true and reliable source of help — the Lord God</a:t>
            </a:r>
            <a:r>
              <a:rPr lang="en-US" sz="2400" i="1" dirty="0" smtClean="0">
                <a:solidFill>
                  <a:schemeClr val="tx2">
                    <a:lumMod val="50000"/>
                  </a:schemeClr>
                </a:solidFill>
                <a:effectLst/>
                <a:latin typeface="Arial Narrow" pitchFamily="34" charset="0"/>
              </a:rPr>
              <a:t>.”</a:t>
            </a:r>
            <a:endParaRPr lang="en-US" sz="1000" i="1" dirty="0" smtClean="0">
              <a:solidFill>
                <a:schemeClr val="tx2">
                  <a:lumMod val="50000"/>
                </a:schemeClr>
              </a:solidFill>
              <a:effectLst/>
              <a:latin typeface="Arial Narrow" pitchFamily="34" charset="0"/>
            </a:endParaRPr>
          </a:p>
          <a:p>
            <a:pPr marL="0" indent="0" eaLnBrk="1" hangingPunct="1">
              <a:spcBef>
                <a:spcPts val="1200"/>
              </a:spcBef>
              <a:buFont typeface="Wingdings" pitchFamily="2" charset="2"/>
              <a:buNone/>
              <a:defRPr/>
            </a:pPr>
            <a:r>
              <a:rPr lang="en-US" sz="1800" b="1" dirty="0" smtClean="0">
                <a:solidFill>
                  <a:schemeClr val="accent1">
                    <a:lumMod val="75000"/>
                  </a:schemeClr>
                </a:solidFill>
                <a:effectLst/>
                <a:latin typeface="Arial Narrow" pitchFamily="34" charset="0"/>
              </a:rPr>
              <a:t>Quote </a:t>
            </a:r>
            <a:r>
              <a:rPr lang="en-US" sz="1800" b="1" dirty="0" smtClean="0">
                <a:solidFill>
                  <a:schemeClr val="accent1">
                    <a:lumMod val="75000"/>
                  </a:schemeClr>
                </a:solidFill>
                <a:effectLst/>
                <a:latin typeface="Arial Narrow" pitchFamily="34" charset="0"/>
              </a:rPr>
              <a:t>by Lewis </a:t>
            </a:r>
            <a:r>
              <a:rPr lang="en-US" sz="1800" b="1" dirty="0" smtClean="0">
                <a:solidFill>
                  <a:schemeClr val="accent1">
                    <a:lumMod val="75000"/>
                  </a:schemeClr>
                </a:solidFill>
                <a:effectLst/>
                <a:latin typeface="Arial Narrow" pitchFamily="34" charset="0"/>
              </a:rPr>
              <a:t>Willis </a:t>
            </a:r>
            <a:r>
              <a:rPr lang="en-US" sz="1800" b="1" dirty="0" smtClean="0">
                <a:solidFill>
                  <a:schemeClr val="accent1">
                    <a:lumMod val="75000"/>
                  </a:schemeClr>
                </a:solidFill>
                <a:effectLst/>
                <a:latin typeface="Arial Narrow" pitchFamily="34" charset="0"/>
              </a:rPr>
              <a:t>- </a:t>
            </a:r>
            <a:r>
              <a:rPr lang="en-US" sz="1800" b="1" i="1" dirty="0" smtClean="0">
                <a:solidFill>
                  <a:schemeClr val="accent1">
                    <a:lumMod val="75000"/>
                  </a:schemeClr>
                </a:solidFill>
                <a:effectLst/>
                <a:latin typeface="Arial Narrow" pitchFamily="34" charset="0"/>
              </a:rPr>
              <a:t>Guardian of Truth</a:t>
            </a:r>
            <a:r>
              <a:rPr lang="en-US" sz="1800" b="1" dirty="0" smtClean="0">
                <a:solidFill>
                  <a:schemeClr val="accent1">
                    <a:lumMod val="75000"/>
                  </a:schemeClr>
                </a:solidFill>
                <a:effectLst/>
                <a:latin typeface="Arial Narrow" pitchFamily="34" charset="0"/>
              </a:rPr>
              <a:t> XXXVII: 11, p. 3-4, June 2, </a:t>
            </a:r>
            <a:r>
              <a:rPr lang="en-US" sz="1800" b="1" dirty="0" smtClean="0">
                <a:solidFill>
                  <a:schemeClr val="accent1">
                    <a:lumMod val="75000"/>
                  </a:schemeClr>
                </a:solidFill>
                <a:effectLst/>
                <a:latin typeface="Arial Narrow" pitchFamily="34" charset="0"/>
              </a:rPr>
              <a:t>1994</a:t>
            </a:r>
            <a:endParaRPr lang="en-US" sz="1800" b="1" dirty="0" smtClean="0">
              <a:solidFill>
                <a:schemeClr val="accent1">
                  <a:lumMod val="75000"/>
                </a:schemeClr>
              </a:solidFill>
              <a:effectLst/>
              <a:latin typeface="Arial Narrow" pitchFamily="34" charset="0"/>
            </a:endParaRPr>
          </a:p>
        </p:txBody>
      </p:sp>
      <p:sp>
        <p:nvSpPr>
          <p:cNvPr id="26629" name="Text Box 6"/>
          <p:cNvSpPr txBox="1">
            <a:spLocks noChangeArrowheads="1"/>
          </p:cNvSpPr>
          <p:nvPr/>
        </p:nvSpPr>
        <p:spPr bwMode="auto">
          <a:xfrm>
            <a:off x="1143000" y="228600"/>
            <a:ext cx="7086600" cy="646331"/>
          </a:xfrm>
          <a:prstGeom prst="rect">
            <a:avLst/>
          </a:prstGeom>
          <a:solidFill>
            <a:srgbClr val="C6D9F1">
              <a:alpha val="78039"/>
            </a:srgbClr>
          </a:solidFill>
          <a:ln w="9525">
            <a:solidFill>
              <a:schemeClr val="tx2">
                <a:lumMod val="50000"/>
              </a:schemeClr>
            </a:solidFill>
            <a:miter lim="800000"/>
            <a:headEnd/>
            <a:tailEnd/>
          </a:ln>
        </p:spPr>
        <p:txBody>
          <a:bodyPr wrap="square">
            <a:spAutoFit/>
          </a:bodyPr>
          <a:lstStyle/>
          <a:p>
            <a:pPr algn="ctr">
              <a:spcBef>
                <a:spcPct val="50000"/>
              </a:spcBef>
            </a:pPr>
            <a:r>
              <a:rPr lang="en-US" sz="3600" b="1" dirty="0" smtClean="0">
                <a:solidFill>
                  <a:schemeClr val="tx2">
                    <a:lumMod val="50000"/>
                  </a:schemeClr>
                </a:solidFill>
                <a:latin typeface="Arial" pitchFamily="34" charset="0"/>
                <a:cs typeface="Arial" pitchFamily="34" charset="0"/>
              </a:rPr>
              <a:t>Quote </a:t>
            </a:r>
            <a:r>
              <a:rPr lang="en-US" sz="3600" b="1" dirty="0" smtClean="0">
                <a:solidFill>
                  <a:schemeClr val="tx2">
                    <a:lumMod val="50000"/>
                  </a:schemeClr>
                </a:solidFill>
                <a:latin typeface="Arial" pitchFamily="34" charset="0"/>
                <a:cs typeface="Arial" pitchFamily="34" charset="0"/>
              </a:rPr>
              <a:t>From a </a:t>
            </a:r>
            <a:r>
              <a:rPr lang="en-US" sz="3600" b="1" dirty="0" smtClean="0">
                <a:solidFill>
                  <a:schemeClr val="tx2">
                    <a:lumMod val="50000"/>
                  </a:schemeClr>
                </a:solidFill>
                <a:latin typeface="Arial" pitchFamily="34" charset="0"/>
                <a:cs typeface="Arial" pitchFamily="34" charset="0"/>
              </a:rPr>
              <a:t>Gospel Preacher</a:t>
            </a:r>
            <a:endParaRPr lang="en-US" sz="3600" b="1" dirty="0">
              <a:solidFill>
                <a:schemeClr val="tx2">
                  <a:lumMod val="50000"/>
                </a:schemeClr>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6">
                                            <p:bg/>
                                          </p:spTgt>
                                        </p:tgtEl>
                                        <p:attrNameLst>
                                          <p:attrName>style.visibility</p:attrName>
                                        </p:attrNameLst>
                                      </p:cBhvr>
                                      <p:to>
                                        <p:strVal val="visible"/>
                                      </p:to>
                                    </p:set>
                                    <p:animEffect transition="in" filter="dissolve">
                                      <p:cBhvr>
                                        <p:cTn id="7" dur="500"/>
                                        <p:tgtEl>
                                          <p:spTgt spid="33796">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796">
                                            <p:txEl>
                                              <p:pRg st="0" end="0"/>
                                            </p:txEl>
                                          </p:spTgt>
                                        </p:tgtEl>
                                        <p:attrNameLst>
                                          <p:attrName>style.visibility</p:attrName>
                                        </p:attrNameLst>
                                      </p:cBhvr>
                                      <p:to>
                                        <p:strVal val="visible"/>
                                      </p:to>
                                    </p:set>
                                    <p:animEffect transition="in" filter="dissolve">
                                      <p:cBhvr>
                                        <p:cTn id="12" dur="500"/>
                                        <p:tgtEl>
                                          <p:spTgt spid="33796">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3796">
                                            <p:txEl>
                                              <p:pRg st="1" end="1"/>
                                            </p:txEl>
                                          </p:spTgt>
                                        </p:tgtEl>
                                        <p:attrNameLst>
                                          <p:attrName>style.visibility</p:attrName>
                                        </p:attrNameLst>
                                      </p:cBhvr>
                                      <p:to>
                                        <p:strVal val="visible"/>
                                      </p:to>
                                    </p:set>
                                    <p:animEffect transition="in" filter="dissolve">
                                      <p:cBhvr>
                                        <p:cTn id="15" dur="500"/>
                                        <p:tgtEl>
                                          <p:spTgt spid="33796">
                                            <p:txEl>
                                              <p:pRg st="1" end="1"/>
                                            </p:txEl>
                                          </p:spTgt>
                                        </p:tgtEl>
                                      </p:cBhvr>
                                    </p:animEffec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33796">
                                            <p:txEl>
                                              <p:pRg st="2" end="2"/>
                                            </p:txEl>
                                          </p:spTgt>
                                        </p:tgtEl>
                                        <p:attrNameLst>
                                          <p:attrName>style.visibility</p:attrName>
                                        </p:attrNameLst>
                                      </p:cBhvr>
                                      <p:to>
                                        <p:strVal val="visible"/>
                                      </p:to>
                                    </p:set>
                                    <p:animEffect transition="in" filter="dissolve">
                                      <p:cBhvr>
                                        <p:cTn id="19" dur="500"/>
                                        <p:tgtEl>
                                          <p:spTgt spid="337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6D9F1">
              <a:alpha val="78824"/>
            </a:srgbClr>
          </a:solidFill>
          <a:ln>
            <a:solidFill>
              <a:schemeClr val="tx2">
                <a:lumMod val="50000"/>
              </a:schemeClr>
            </a:solidFill>
          </a:ln>
        </p:spPr>
        <p:txBody>
          <a:bodyPr>
            <a:normAutofit/>
          </a:bodyPr>
          <a:lstStyle/>
          <a:p>
            <a:r>
              <a:rPr lang="en-US" sz="4000" b="1" dirty="0" smtClean="0">
                <a:solidFill>
                  <a:schemeClr val="tx2">
                    <a:lumMod val="50000"/>
                  </a:schemeClr>
                </a:solidFill>
                <a:latin typeface="Arial" pitchFamily="34" charset="0"/>
                <a:cs typeface="Arial" pitchFamily="34" charset="0"/>
              </a:rPr>
              <a:t>What We Must </a:t>
            </a:r>
            <a:r>
              <a:rPr lang="en-US" sz="4000" b="1" dirty="0" smtClean="0">
                <a:solidFill>
                  <a:schemeClr val="tx2">
                    <a:lumMod val="50000"/>
                  </a:schemeClr>
                </a:solidFill>
                <a:latin typeface="Arial" pitchFamily="34" charset="0"/>
                <a:cs typeface="Arial" pitchFamily="34" charset="0"/>
              </a:rPr>
              <a:t>Do</a:t>
            </a:r>
            <a:endParaRPr lang="en-US" sz="4000" b="1" dirty="0">
              <a:solidFill>
                <a:schemeClr val="tx2">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5105400"/>
          </a:xfrm>
          <a:solidFill>
            <a:srgbClr val="C6D9F1">
              <a:alpha val="78824"/>
            </a:srgbClr>
          </a:solidFill>
          <a:ln>
            <a:solidFill>
              <a:schemeClr val="tx2">
                <a:lumMod val="50000"/>
              </a:schemeClr>
            </a:solidFill>
          </a:ln>
        </p:spPr>
        <p:txBody>
          <a:bodyPr>
            <a:normAutofit fontScale="92500" lnSpcReduction="10000"/>
          </a:bodyPr>
          <a:lstStyle/>
          <a:p>
            <a:r>
              <a:rPr lang="en-US" b="1" dirty="0" smtClean="0">
                <a:solidFill>
                  <a:schemeClr val="tx2">
                    <a:lumMod val="50000"/>
                  </a:schemeClr>
                </a:solidFill>
                <a:latin typeface="Arial Narrow" pitchFamily="34" charset="0"/>
                <a:cs typeface="Arial" pitchFamily="34" charset="0"/>
              </a:rPr>
              <a:t>Count your </a:t>
            </a:r>
            <a:r>
              <a:rPr lang="en-US" b="1" dirty="0" smtClean="0">
                <a:solidFill>
                  <a:schemeClr val="tx2">
                    <a:lumMod val="50000"/>
                  </a:schemeClr>
                </a:solidFill>
                <a:latin typeface="Arial Narrow" pitchFamily="34" charset="0"/>
                <a:cs typeface="Arial" pitchFamily="34" charset="0"/>
              </a:rPr>
              <a:t>blessings.</a:t>
            </a:r>
            <a:endParaRPr lang="en-US" b="1" dirty="0" smtClean="0">
              <a:solidFill>
                <a:schemeClr val="tx2">
                  <a:lumMod val="50000"/>
                </a:schemeClr>
              </a:solidFill>
              <a:latin typeface="Arial Narrow" pitchFamily="34" charset="0"/>
              <a:cs typeface="Arial" pitchFamily="34" charset="0"/>
            </a:endParaRPr>
          </a:p>
          <a:p>
            <a:pPr lvl="1">
              <a:spcBef>
                <a:spcPts val="0"/>
              </a:spcBef>
            </a:pPr>
            <a:r>
              <a:rPr lang="en-US" b="1" dirty="0" smtClean="0">
                <a:solidFill>
                  <a:schemeClr val="accent1">
                    <a:lumMod val="75000"/>
                  </a:schemeClr>
                </a:solidFill>
                <a:latin typeface="Arial Narrow" pitchFamily="34" charset="0"/>
                <a:cs typeface="Arial" pitchFamily="34" charset="0"/>
              </a:rPr>
              <a:t>Take </a:t>
            </a:r>
            <a:r>
              <a:rPr lang="en-US" b="1" dirty="0" smtClean="0">
                <a:solidFill>
                  <a:schemeClr val="accent1">
                    <a:lumMod val="75000"/>
                  </a:schemeClr>
                </a:solidFill>
                <a:latin typeface="Arial Narrow" pitchFamily="34" charset="0"/>
                <a:cs typeface="Arial" pitchFamily="34" charset="0"/>
              </a:rPr>
              <a:t>an inventory of </a:t>
            </a:r>
            <a:r>
              <a:rPr lang="en-US" b="1" dirty="0" smtClean="0">
                <a:solidFill>
                  <a:schemeClr val="accent1">
                    <a:lumMod val="75000"/>
                  </a:schemeClr>
                </a:solidFill>
                <a:latin typeface="Arial Narrow" pitchFamily="34" charset="0"/>
                <a:cs typeface="Arial" pitchFamily="34" charset="0"/>
              </a:rPr>
              <a:t>spiritual and physical </a:t>
            </a:r>
            <a:r>
              <a:rPr lang="en-US" b="1" dirty="0" smtClean="0">
                <a:solidFill>
                  <a:schemeClr val="accent1">
                    <a:lumMod val="75000"/>
                  </a:schemeClr>
                </a:solidFill>
                <a:latin typeface="Arial Narrow" pitchFamily="34" charset="0"/>
                <a:cs typeface="Arial" pitchFamily="34" charset="0"/>
              </a:rPr>
              <a:t>blessings.</a:t>
            </a:r>
            <a:endParaRPr lang="en-US" b="1" i="1" dirty="0" smtClean="0">
              <a:solidFill>
                <a:schemeClr val="accent1">
                  <a:lumMod val="75000"/>
                </a:schemeClr>
              </a:solidFill>
              <a:latin typeface="Arial Narrow" pitchFamily="34" charset="0"/>
              <a:cs typeface="Arial" pitchFamily="34" charset="0"/>
            </a:endParaRPr>
          </a:p>
          <a:p>
            <a:pPr>
              <a:spcBef>
                <a:spcPts val="1200"/>
              </a:spcBef>
            </a:pPr>
            <a:r>
              <a:rPr lang="en-US" b="1" dirty="0" smtClean="0">
                <a:solidFill>
                  <a:schemeClr val="tx2">
                    <a:lumMod val="50000"/>
                  </a:schemeClr>
                </a:solidFill>
                <a:latin typeface="Arial Narrow" pitchFamily="34" charset="0"/>
                <a:cs typeface="Arial" pitchFamily="34" charset="0"/>
              </a:rPr>
              <a:t>Remember others who are </a:t>
            </a:r>
            <a:r>
              <a:rPr lang="en-US" b="1" dirty="0" smtClean="0">
                <a:solidFill>
                  <a:schemeClr val="tx2">
                    <a:lumMod val="50000"/>
                  </a:schemeClr>
                </a:solidFill>
                <a:latin typeface="Arial Narrow" pitchFamily="34" charset="0"/>
                <a:cs typeface="Arial" pitchFamily="34" charset="0"/>
              </a:rPr>
              <a:t>suffering.</a:t>
            </a:r>
            <a:endParaRPr lang="en-US" b="1" dirty="0" smtClean="0">
              <a:solidFill>
                <a:schemeClr val="tx2">
                  <a:lumMod val="50000"/>
                </a:schemeClr>
              </a:solidFill>
              <a:latin typeface="Arial Narrow" pitchFamily="34" charset="0"/>
              <a:cs typeface="Arial" pitchFamily="34" charset="0"/>
            </a:endParaRPr>
          </a:p>
          <a:p>
            <a:pPr lvl="1">
              <a:spcBef>
                <a:spcPts val="0"/>
              </a:spcBef>
            </a:pPr>
            <a:r>
              <a:rPr lang="en-US" b="1" i="1" dirty="0" smtClean="0">
                <a:solidFill>
                  <a:schemeClr val="accent1">
                    <a:lumMod val="75000"/>
                  </a:schemeClr>
                </a:solidFill>
                <a:latin typeface="Arial Narrow" pitchFamily="34" charset="0"/>
                <a:cs typeface="Arial" pitchFamily="34" charset="0"/>
              </a:rPr>
              <a:t>“Resist him, steadfast in the faith, knowing that the same sufferings are experienced by your brotherhood in the world.” {1 Peter 5:9}</a:t>
            </a:r>
          </a:p>
          <a:p>
            <a:pPr>
              <a:lnSpc>
                <a:spcPct val="110000"/>
              </a:lnSpc>
              <a:spcBef>
                <a:spcPts val="1200"/>
              </a:spcBef>
            </a:pPr>
            <a:r>
              <a:rPr lang="en-US" b="1" dirty="0" smtClean="0">
                <a:solidFill>
                  <a:schemeClr val="tx2">
                    <a:lumMod val="50000"/>
                  </a:schemeClr>
                </a:solidFill>
                <a:latin typeface="Arial Narrow" pitchFamily="34" charset="0"/>
                <a:cs typeface="Arial" pitchFamily="34" charset="0"/>
              </a:rPr>
              <a:t>Make the most of each </a:t>
            </a:r>
            <a:r>
              <a:rPr lang="en-US" b="1" dirty="0" smtClean="0">
                <a:solidFill>
                  <a:schemeClr val="tx2">
                    <a:lumMod val="50000"/>
                  </a:schemeClr>
                </a:solidFill>
                <a:latin typeface="Arial Narrow" pitchFamily="34" charset="0"/>
                <a:cs typeface="Arial" pitchFamily="34" charset="0"/>
              </a:rPr>
              <a:t>day</a:t>
            </a:r>
            <a:r>
              <a:rPr lang="en-US" dirty="0" smtClean="0">
                <a:solidFill>
                  <a:schemeClr val="tx2">
                    <a:lumMod val="50000"/>
                  </a:schemeClr>
                </a:solidFill>
                <a:latin typeface="Arial Narrow" pitchFamily="34" charset="0"/>
                <a:cs typeface="Arial" pitchFamily="34" charset="0"/>
              </a:rPr>
              <a:t>.</a:t>
            </a:r>
            <a:endParaRPr lang="en-US" dirty="0" smtClean="0">
              <a:solidFill>
                <a:schemeClr val="tx2">
                  <a:lumMod val="50000"/>
                </a:schemeClr>
              </a:solidFill>
              <a:latin typeface="Arial Narrow" pitchFamily="34" charset="0"/>
              <a:cs typeface="Arial" pitchFamily="34" charset="0"/>
            </a:endParaRPr>
          </a:p>
          <a:p>
            <a:pPr lvl="1">
              <a:spcBef>
                <a:spcPts val="0"/>
              </a:spcBef>
            </a:pPr>
            <a:r>
              <a:rPr lang="en-US" b="1" i="1" dirty="0" smtClean="0">
                <a:solidFill>
                  <a:schemeClr val="accent1">
                    <a:lumMod val="75000"/>
                  </a:schemeClr>
                </a:solidFill>
                <a:latin typeface="Arial Narrow" pitchFamily="34" charset="0"/>
                <a:cs typeface="Arial" pitchFamily="34" charset="0"/>
              </a:rPr>
              <a:t>“So I commended enjoyment, because a man has nothing better under the sun than to eat, drink, and be merry; for this will remain with him in his labor all the days of his life which God gives him under the sun.” {Ecclesiastes 8:15}</a:t>
            </a:r>
            <a:endParaRPr lang="en-US" b="1" i="1" dirty="0">
              <a:solidFill>
                <a:schemeClr val="accent1">
                  <a:lumMod val="75000"/>
                </a:schemeClr>
              </a:solidFill>
              <a:latin typeface="Arial Narrow"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heckerboard(across)">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5400"/>
          </a:xfrm>
          <a:solidFill>
            <a:srgbClr val="C6D9F1">
              <a:alpha val="78039"/>
            </a:srgbClr>
          </a:solidFill>
          <a:ln>
            <a:solidFill>
              <a:schemeClr val="tx2">
                <a:lumMod val="50000"/>
              </a:schemeClr>
            </a:solidFill>
          </a:ln>
        </p:spPr>
        <p:txBody>
          <a:bodyPr>
            <a:normAutofit fontScale="77500" lnSpcReduction="20000"/>
          </a:bodyPr>
          <a:lstStyle/>
          <a:p>
            <a:pPr>
              <a:lnSpc>
                <a:spcPct val="120000"/>
              </a:lnSpc>
              <a:spcBef>
                <a:spcPts val="1200"/>
              </a:spcBef>
            </a:pPr>
            <a:r>
              <a:rPr lang="en-US" b="1" dirty="0" smtClean="0">
                <a:solidFill>
                  <a:schemeClr val="tx2">
                    <a:lumMod val="50000"/>
                  </a:schemeClr>
                </a:solidFill>
                <a:latin typeface="Arial Narrow" pitchFamily="34" charset="0"/>
              </a:rPr>
              <a:t>Seek God </a:t>
            </a:r>
            <a:r>
              <a:rPr lang="en-US" b="1" dirty="0" smtClean="0">
                <a:solidFill>
                  <a:schemeClr val="tx2">
                    <a:lumMod val="50000"/>
                  </a:schemeClr>
                </a:solidFill>
                <a:latin typeface="Arial Narrow" pitchFamily="34" charset="0"/>
              </a:rPr>
              <a:t>when trials come.</a:t>
            </a:r>
          </a:p>
          <a:p>
            <a:pPr lvl="1">
              <a:lnSpc>
                <a:spcPct val="120000"/>
              </a:lnSpc>
              <a:spcBef>
                <a:spcPts val="0"/>
              </a:spcBef>
            </a:pPr>
            <a:r>
              <a:rPr lang="en-US" b="1" i="1" dirty="0" smtClean="0">
                <a:solidFill>
                  <a:schemeClr val="accent1">
                    <a:lumMod val="75000"/>
                  </a:schemeClr>
                </a:solidFill>
                <a:latin typeface="Arial Narrow" pitchFamily="34" charset="0"/>
              </a:rPr>
              <a:t>Hebrews 4:14-16</a:t>
            </a:r>
          </a:p>
          <a:p>
            <a:pPr>
              <a:lnSpc>
                <a:spcPct val="120000"/>
              </a:lnSpc>
              <a:spcBef>
                <a:spcPts val="1200"/>
              </a:spcBef>
            </a:pPr>
            <a:r>
              <a:rPr lang="en-US" b="1" dirty="0" smtClean="0">
                <a:solidFill>
                  <a:schemeClr val="tx2">
                    <a:lumMod val="50000"/>
                  </a:schemeClr>
                </a:solidFill>
                <a:latin typeface="Arial Narrow" pitchFamily="34" charset="0"/>
              </a:rPr>
              <a:t>Remember, God blesses the </a:t>
            </a:r>
            <a:r>
              <a:rPr lang="en-US" b="1" dirty="0" smtClean="0">
                <a:solidFill>
                  <a:schemeClr val="tx2">
                    <a:lumMod val="50000"/>
                  </a:schemeClr>
                </a:solidFill>
                <a:latin typeface="Arial Narrow" pitchFamily="34" charset="0"/>
              </a:rPr>
              <a:t>righteous.</a:t>
            </a:r>
            <a:endParaRPr lang="en-US" b="1" dirty="0" smtClean="0">
              <a:solidFill>
                <a:schemeClr val="tx2">
                  <a:lumMod val="50000"/>
                </a:schemeClr>
              </a:solidFill>
              <a:latin typeface="Arial Narrow" pitchFamily="34" charset="0"/>
            </a:endParaRPr>
          </a:p>
          <a:p>
            <a:pPr lvl="1">
              <a:lnSpc>
                <a:spcPct val="120000"/>
              </a:lnSpc>
              <a:spcBef>
                <a:spcPts val="0"/>
              </a:spcBef>
            </a:pPr>
            <a:r>
              <a:rPr lang="en-US" b="1" i="1" dirty="0" smtClean="0">
                <a:solidFill>
                  <a:schemeClr val="accent1">
                    <a:lumMod val="75000"/>
                  </a:schemeClr>
                </a:solidFill>
                <a:latin typeface="Arial Narrow" pitchFamily="34" charset="0"/>
              </a:rPr>
              <a:t>“Now the LORD blessed the latter days of Job more than his beginning; for he had fourteen thousand sheep, six thousand camels, one thousand yoke of oxen, and one thousand female donkeys.” {Job 42:12}</a:t>
            </a:r>
          </a:p>
          <a:p>
            <a:pPr>
              <a:lnSpc>
                <a:spcPct val="120000"/>
              </a:lnSpc>
              <a:spcBef>
                <a:spcPts val="1200"/>
              </a:spcBef>
            </a:pPr>
            <a:r>
              <a:rPr lang="en-US" b="1" dirty="0" smtClean="0">
                <a:solidFill>
                  <a:schemeClr val="tx2">
                    <a:lumMod val="50000"/>
                  </a:schemeClr>
                </a:solidFill>
                <a:latin typeface="Arial Narrow" pitchFamily="34" charset="0"/>
              </a:rPr>
              <a:t>Draw near to God</a:t>
            </a:r>
            <a:r>
              <a:rPr lang="en-US" dirty="0" smtClean="0">
                <a:solidFill>
                  <a:schemeClr val="tx2">
                    <a:lumMod val="50000"/>
                  </a:schemeClr>
                </a:solidFill>
                <a:latin typeface="Arial Narrow" pitchFamily="34" charset="0"/>
              </a:rPr>
              <a:t>.</a:t>
            </a:r>
          </a:p>
          <a:p>
            <a:pPr lvl="1">
              <a:lnSpc>
                <a:spcPct val="120000"/>
              </a:lnSpc>
              <a:spcBef>
                <a:spcPts val="0"/>
              </a:spcBef>
            </a:pPr>
            <a:r>
              <a:rPr lang="en-US" b="1" i="1" dirty="0" smtClean="0">
                <a:solidFill>
                  <a:schemeClr val="accent1">
                    <a:lumMod val="75000"/>
                  </a:schemeClr>
                </a:solidFill>
                <a:latin typeface="Arial Narrow" pitchFamily="34" charset="0"/>
              </a:rPr>
              <a:t>“Draw near to God and He will draw near to you. Cleanse your hands, you sinners; and purify your hearts, you double-minded. Lament and mourn and weep! Let your laughter be turned to mourning and your joy to gloom. Humble yourselves in the sight of the Lord, and He will lift you up.” {James 4:8-10}</a:t>
            </a:r>
            <a:endParaRPr lang="en-US" b="1" i="1" dirty="0">
              <a:solidFill>
                <a:schemeClr val="accent1">
                  <a:lumMod val="75000"/>
                </a:schemeClr>
              </a:solidFill>
              <a:latin typeface="Arial Narrow" pitchFamily="34" charset="0"/>
            </a:endParaRPr>
          </a:p>
        </p:txBody>
      </p:sp>
      <p:sp>
        <p:nvSpPr>
          <p:cNvPr id="5" name="Title 1"/>
          <p:cNvSpPr>
            <a:spLocks noGrp="1"/>
          </p:cNvSpPr>
          <p:nvPr>
            <p:ph type="title"/>
          </p:nvPr>
        </p:nvSpPr>
        <p:spPr>
          <a:solidFill>
            <a:srgbClr val="C6D9F1">
              <a:alpha val="78824"/>
            </a:srgbClr>
          </a:solidFill>
          <a:ln>
            <a:solidFill>
              <a:schemeClr val="tx2">
                <a:lumMod val="50000"/>
              </a:schemeClr>
            </a:solidFill>
          </a:ln>
        </p:spPr>
        <p:txBody>
          <a:bodyPr>
            <a:normAutofit/>
          </a:bodyPr>
          <a:lstStyle/>
          <a:p>
            <a:r>
              <a:rPr lang="en-US" sz="4000" b="1" dirty="0" smtClean="0">
                <a:solidFill>
                  <a:schemeClr val="tx2">
                    <a:lumMod val="50000"/>
                  </a:schemeClr>
                </a:solidFill>
                <a:latin typeface="Arial" pitchFamily="34" charset="0"/>
                <a:cs typeface="Arial" pitchFamily="34" charset="0"/>
              </a:rPr>
              <a:t>What We Must </a:t>
            </a:r>
            <a:r>
              <a:rPr lang="en-US" sz="4000" b="1" dirty="0" smtClean="0">
                <a:solidFill>
                  <a:schemeClr val="tx2">
                    <a:lumMod val="50000"/>
                  </a:schemeClr>
                </a:solidFill>
                <a:latin typeface="Arial" pitchFamily="34" charset="0"/>
                <a:cs typeface="Arial" pitchFamily="34" charset="0"/>
              </a:rPr>
              <a:t>Do</a:t>
            </a:r>
            <a:endParaRPr lang="en-US" sz="4000" b="1" dirty="0">
              <a:solidFill>
                <a:schemeClr val="tx2">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heckerboard(across)">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6D9F1">
              <a:alpha val="78824"/>
            </a:srgbClr>
          </a:solidFill>
          <a:ln>
            <a:solidFill>
              <a:schemeClr val="tx2">
                <a:lumMod val="50000"/>
              </a:schemeClr>
            </a:solidFill>
          </a:ln>
        </p:spPr>
        <p:txBody>
          <a:bodyPr/>
          <a:lstStyle/>
          <a:p>
            <a:r>
              <a:rPr lang="en-US" sz="4000" b="1" u="sng" dirty="0" smtClean="0">
                <a:solidFill>
                  <a:schemeClr val="tx2">
                    <a:lumMod val="50000"/>
                  </a:schemeClr>
                </a:solidFill>
                <a:latin typeface="Arial" pitchFamily="34" charset="0"/>
                <a:cs typeface="Arial" pitchFamily="34" charset="0"/>
              </a:rPr>
              <a:t>Heaven</a:t>
            </a:r>
            <a:r>
              <a:rPr lang="en-US" sz="4000" b="1" dirty="0" smtClean="0">
                <a:solidFill>
                  <a:schemeClr val="tx2">
                    <a:lumMod val="50000"/>
                  </a:schemeClr>
                </a:solidFill>
                <a:latin typeface="Arial" pitchFamily="34" charset="0"/>
                <a:cs typeface="Arial" pitchFamily="34" charset="0"/>
              </a:rPr>
              <a:t>—Unique Rest</a:t>
            </a:r>
            <a:endParaRPr lang="en-US" sz="4000" b="1" dirty="0">
              <a:solidFill>
                <a:schemeClr val="tx2">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5105400"/>
          </a:xfrm>
          <a:solidFill>
            <a:srgbClr val="C6D9F1">
              <a:alpha val="78824"/>
            </a:srgbClr>
          </a:solidFill>
          <a:ln>
            <a:solidFill>
              <a:schemeClr val="tx2">
                <a:lumMod val="50000"/>
              </a:schemeClr>
            </a:solidFill>
          </a:ln>
        </p:spPr>
        <p:txBody>
          <a:bodyPr>
            <a:normAutofit/>
          </a:bodyPr>
          <a:lstStyle/>
          <a:p>
            <a:pPr marL="0" indent="0">
              <a:buNone/>
            </a:pPr>
            <a:r>
              <a:rPr lang="en-US" b="1" i="1" dirty="0" smtClean="0">
                <a:solidFill>
                  <a:schemeClr val="tx2">
                    <a:lumMod val="50000"/>
                  </a:schemeClr>
                </a:solidFill>
                <a:latin typeface="Arial Narrow" pitchFamily="34" charset="0"/>
              </a:rPr>
              <a:t>“Now I saw a new heaven and a new earth, for the first heaven and the first earth had passed away. Also there was no more sea. Then I, John, saw the holy city, New Jerusalem, coming down out of heaven from God, prepared as a bride adorned for her husband. And I heard a loud voice from heaven saying, </a:t>
            </a:r>
            <a:r>
              <a:rPr lang="en-US" b="1" i="1" dirty="0" smtClean="0">
                <a:solidFill>
                  <a:schemeClr val="tx2">
                    <a:lumMod val="50000"/>
                  </a:schemeClr>
                </a:solidFill>
                <a:latin typeface="Arial Narrow" pitchFamily="34" charset="0"/>
              </a:rPr>
              <a:t>‘Behold</a:t>
            </a:r>
            <a:r>
              <a:rPr lang="en-US" b="1" i="1" dirty="0" smtClean="0">
                <a:solidFill>
                  <a:schemeClr val="tx2">
                    <a:lumMod val="50000"/>
                  </a:schemeClr>
                </a:solidFill>
                <a:latin typeface="Arial Narrow" pitchFamily="34" charset="0"/>
              </a:rPr>
              <a:t>, the tabernacle of God is with men, and He will dwell with them, and they shall be His people. God Himself will be with them and be their God</a:t>
            </a:r>
            <a:r>
              <a:rPr lang="en-US" b="1" i="1" dirty="0" smtClean="0">
                <a:solidFill>
                  <a:schemeClr val="tx2">
                    <a:lumMod val="50000"/>
                  </a:schemeClr>
                </a:solidFill>
                <a:latin typeface="Arial Narrow" pitchFamily="34" charset="0"/>
              </a:rPr>
              <a:t>.’” </a:t>
            </a:r>
            <a:r>
              <a:rPr lang="en-US" b="1" i="1" dirty="0" smtClean="0">
                <a:solidFill>
                  <a:schemeClr val="tx2">
                    <a:lumMod val="50000"/>
                  </a:schemeClr>
                </a:solidFill>
                <a:latin typeface="Arial Narrow" pitchFamily="34" charset="0"/>
              </a:rPr>
              <a:t>{Revelation 21:1-3}</a:t>
            </a:r>
            <a:endParaRPr lang="en-US" b="1" i="1" dirty="0">
              <a:solidFill>
                <a:schemeClr val="tx2">
                  <a:lumMod val="50000"/>
                </a:schemeClr>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5400"/>
          </a:xfrm>
          <a:solidFill>
            <a:srgbClr val="C6D9F1">
              <a:alpha val="78039"/>
            </a:srgbClr>
          </a:solidFill>
          <a:ln>
            <a:solidFill>
              <a:schemeClr val="tx2">
                <a:lumMod val="50000"/>
              </a:schemeClr>
            </a:solidFill>
          </a:ln>
        </p:spPr>
        <p:txBody>
          <a:bodyPr>
            <a:normAutofit/>
          </a:bodyPr>
          <a:lstStyle/>
          <a:p>
            <a:pPr marL="0" indent="0">
              <a:buNone/>
            </a:pPr>
            <a:r>
              <a:rPr lang="en-US" b="1" i="1" dirty="0" smtClean="0">
                <a:solidFill>
                  <a:schemeClr val="tx2">
                    <a:lumMod val="50000"/>
                  </a:schemeClr>
                </a:solidFill>
                <a:latin typeface="Arial Narrow" pitchFamily="34" charset="0"/>
              </a:rPr>
              <a:t>“</a:t>
            </a:r>
            <a:r>
              <a:rPr lang="en-US" b="1" dirty="0" smtClean="0">
                <a:solidFill>
                  <a:schemeClr val="tx2">
                    <a:lumMod val="50000"/>
                  </a:schemeClr>
                </a:solidFill>
                <a:latin typeface="Arial Narrow" pitchFamily="34" charset="0"/>
              </a:rPr>
              <a:t>And God will wipe away every tear from their eyes; there shall be no more death, nor sorrow, nor crying. There shall be no more pain, for the former things have passed away</a:t>
            </a:r>
            <a:r>
              <a:rPr lang="en-US" b="1" i="1" dirty="0" smtClean="0">
                <a:solidFill>
                  <a:schemeClr val="tx2">
                    <a:lumMod val="50000"/>
                  </a:schemeClr>
                </a:solidFill>
                <a:latin typeface="Arial Narrow" pitchFamily="34" charset="0"/>
              </a:rPr>
              <a:t>.</a:t>
            </a:r>
            <a:r>
              <a:rPr lang="en-US" b="1" i="1" dirty="0" smtClean="0">
                <a:solidFill>
                  <a:srgbClr val="FF0000"/>
                </a:solidFill>
                <a:latin typeface="Arial Narrow" pitchFamily="34" charset="0"/>
              </a:rPr>
              <a:t> </a:t>
            </a:r>
            <a:r>
              <a:rPr lang="en-US" b="1" i="1" dirty="0" smtClean="0">
                <a:solidFill>
                  <a:schemeClr val="accent1">
                    <a:lumMod val="75000"/>
                  </a:schemeClr>
                </a:solidFill>
                <a:latin typeface="Arial Narrow" pitchFamily="34" charset="0"/>
              </a:rPr>
              <a:t>Then He who sat on the throne said, </a:t>
            </a:r>
            <a:r>
              <a:rPr lang="en-US" b="1" i="1" dirty="0" smtClean="0">
                <a:solidFill>
                  <a:schemeClr val="accent1">
                    <a:lumMod val="75000"/>
                  </a:schemeClr>
                </a:solidFill>
                <a:latin typeface="Arial Narrow" pitchFamily="34" charset="0"/>
              </a:rPr>
              <a:t>‘Behold</a:t>
            </a:r>
            <a:r>
              <a:rPr lang="en-US" b="1" i="1" dirty="0" smtClean="0">
                <a:solidFill>
                  <a:schemeClr val="accent1">
                    <a:lumMod val="75000"/>
                  </a:schemeClr>
                </a:solidFill>
                <a:latin typeface="Arial Narrow" pitchFamily="34" charset="0"/>
              </a:rPr>
              <a:t>, I make all things new</a:t>
            </a:r>
            <a:r>
              <a:rPr lang="en-US" b="1" i="1" dirty="0" smtClean="0">
                <a:solidFill>
                  <a:schemeClr val="accent1">
                    <a:lumMod val="75000"/>
                  </a:schemeClr>
                </a:solidFill>
                <a:latin typeface="Arial Narrow" pitchFamily="34" charset="0"/>
              </a:rPr>
              <a:t>.’ </a:t>
            </a:r>
            <a:r>
              <a:rPr lang="en-US" b="1" i="1" dirty="0" smtClean="0">
                <a:solidFill>
                  <a:schemeClr val="accent1">
                    <a:lumMod val="75000"/>
                  </a:schemeClr>
                </a:solidFill>
                <a:latin typeface="Arial Narrow" pitchFamily="34" charset="0"/>
              </a:rPr>
              <a:t>And He said to me, </a:t>
            </a:r>
            <a:r>
              <a:rPr lang="en-US" b="1" i="1" dirty="0" smtClean="0">
                <a:solidFill>
                  <a:schemeClr val="accent1">
                    <a:lumMod val="75000"/>
                  </a:schemeClr>
                </a:solidFill>
                <a:latin typeface="Arial Narrow" pitchFamily="34" charset="0"/>
              </a:rPr>
              <a:t>‘Write</a:t>
            </a:r>
            <a:r>
              <a:rPr lang="en-US" b="1" i="1" dirty="0" smtClean="0">
                <a:solidFill>
                  <a:schemeClr val="accent1">
                    <a:lumMod val="75000"/>
                  </a:schemeClr>
                </a:solidFill>
                <a:latin typeface="Arial Narrow" pitchFamily="34" charset="0"/>
              </a:rPr>
              <a:t>, for these words are true and faithful</a:t>
            </a:r>
            <a:r>
              <a:rPr lang="en-US" b="1" i="1" dirty="0" smtClean="0">
                <a:solidFill>
                  <a:schemeClr val="accent1">
                    <a:lumMod val="75000"/>
                  </a:schemeClr>
                </a:solidFill>
                <a:latin typeface="Arial Narrow" pitchFamily="34" charset="0"/>
              </a:rPr>
              <a:t>.’ </a:t>
            </a:r>
            <a:r>
              <a:rPr lang="en-US" b="1" i="1" dirty="0" smtClean="0">
                <a:solidFill>
                  <a:schemeClr val="accent1">
                    <a:lumMod val="75000"/>
                  </a:schemeClr>
                </a:solidFill>
                <a:latin typeface="Arial Narrow" pitchFamily="34" charset="0"/>
              </a:rPr>
              <a:t>And He said to me, </a:t>
            </a:r>
            <a:r>
              <a:rPr lang="en-US" b="1" i="1" dirty="0" smtClean="0">
                <a:solidFill>
                  <a:schemeClr val="accent1">
                    <a:lumMod val="75000"/>
                  </a:schemeClr>
                </a:solidFill>
                <a:latin typeface="Arial Narrow" pitchFamily="34" charset="0"/>
              </a:rPr>
              <a:t>‘It </a:t>
            </a:r>
            <a:r>
              <a:rPr lang="en-US" b="1" i="1" dirty="0" smtClean="0">
                <a:solidFill>
                  <a:schemeClr val="accent1">
                    <a:lumMod val="75000"/>
                  </a:schemeClr>
                </a:solidFill>
                <a:latin typeface="Arial Narrow" pitchFamily="34" charset="0"/>
              </a:rPr>
              <a:t>is done! I am the Alpha and the Omega, the Beginning and the End. I will give of the fountain of the water of life freely to him who thirsts</a:t>
            </a:r>
            <a:r>
              <a:rPr lang="en-US" b="1" i="1" dirty="0" smtClean="0">
                <a:solidFill>
                  <a:schemeClr val="accent1">
                    <a:lumMod val="75000"/>
                  </a:schemeClr>
                </a:solidFill>
                <a:latin typeface="Arial Narrow" pitchFamily="34" charset="0"/>
              </a:rPr>
              <a:t>.’” </a:t>
            </a:r>
            <a:r>
              <a:rPr lang="en-US" b="1" i="1" dirty="0" smtClean="0">
                <a:solidFill>
                  <a:schemeClr val="accent1">
                    <a:lumMod val="75000"/>
                  </a:schemeClr>
                </a:solidFill>
                <a:latin typeface="Arial Narrow" pitchFamily="34" charset="0"/>
              </a:rPr>
              <a:t>{Revelation 21:4-6}</a:t>
            </a:r>
            <a:endParaRPr lang="en-US" b="1" i="1" dirty="0">
              <a:solidFill>
                <a:schemeClr val="accent1">
                  <a:lumMod val="75000"/>
                </a:schemeClr>
              </a:solidFill>
              <a:latin typeface="Arial Narrow" pitchFamily="34" charset="0"/>
            </a:endParaRPr>
          </a:p>
        </p:txBody>
      </p:sp>
      <p:sp>
        <p:nvSpPr>
          <p:cNvPr id="5" name="Title 1"/>
          <p:cNvSpPr>
            <a:spLocks noGrp="1"/>
          </p:cNvSpPr>
          <p:nvPr>
            <p:ph type="title"/>
          </p:nvPr>
        </p:nvSpPr>
        <p:spPr>
          <a:solidFill>
            <a:srgbClr val="C6D9F1">
              <a:alpha val="78824"/>
            </a:srgbClr>
          </a:solidFill>
          <a:ln>
            <a:solidFill>
              <a:schemeClr val="tx2">
                <a:lumMod val="50000"/>
              </a:schemeClr>
            </a:solidFill>
          </a:ln>
        </p:spPr>
        <p:txBody>
          <a:bodyPr/>
          <a:lstStyle/>
          <a:p>
            <a:r>
              <a:rPr lang="en-US" sz="4000" b="1" u="sng" dirty="0" smtClean="0">
                <a:solidFill>
                  <a:schemeClr val="tx2">
                    <a:lumMod val="50000"/>
                  </a:schemeClr>
                </a:solidFill>
                <a:latin typeface="Arial" pitchFamily="34" charset="0"/>
                <a:cs typeface="Arial" pitchFamily="34" charset="0"/>
              </a:rPr>
              <a:t>Heaven</a:t>
            </a:r>
            <a:r>
              <a:rPr lang="en-US" sz="4000" b="1" dirty="0" smtClean="0">
                <a:solidFill>
                  <a:schemeClr val="tx2">
                    <a:lumMod val="50000"/>
                  </a:schemeClr>
                </a:solidFill>
                <a:latin typeface="Arial" pitchFamily="34" charset="0"/>
                <a:cs typeface="Arial" pitchFamily="34" charset="0"/>
              </a:rPr>
              <a:t>—Unique Rest</a:t>
            </a:r>
            <a:endParaRPr lang="en-US" sz="4000" b="1" dirty="0">
              <a:solidFill>
                <a:schemeClr val="tx2">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6D9F1">
              <a:alpha val="78824"/>
            </a:srgbClr>
          </a:solidFill>
          <a:ln>
            <a:solidFill>
              <a:schemeClr val="tx2">
                <a:lumMod val="50000"/>
              </a:schemeClr>
            </a:solidFill>
          </a:ln>
        </p:spPr>
        <p:txBody>
          <a:bodyPr/>
          <a:lstStyle/>
          <a:p>
            <a:r>
              <a:rPr lang="en-US" sz="4000" b="1" u="sng" dirty="0" smtClean="0">
                <a:solidFill>
                  <a:schemeClr val="tx2">
                    <a:lumMod val="50000"/>
                  </a:schemeClr>
                </a:solidFill>
                <a:latin typeface="Arial" pitchFamily="34" charset="0"/>
                <a:cs typeface="Arial" pitchFamily="34" charset="0"/>
              </a:rPr>
              <a:t>Love God </a:t>
            </a:r>
            <a:r>
              <a:rPr lang="en-US" sz="4000" b="1" u="sng" dirty="0" smtClean="0">
                <a:solidFill>
                  <a:schemeClr val="tx2">
                    <a:lumMod val="50000"/>
                  </a:schemeClr>
                </a:solidFill>
                <a:latin typeface="Arial" pitchFamily="34" charset="0"/>
                <a:cs typeface="Arial" pitchFamily="34" charset="0"/>
              </a:rPr>
              <a:t>As Paul Did</a:t>
            </a:r>
            <a:endParaRPr lang="en-US" sz="4000" b="1" dirty="0">
              <a:solidFill>
                <a:schemeClr val="tx2">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5105400"/>
          </a:xfrm>
          <a:solidFill>
            <a:srgbClr val="C6D9F1">
              <a:alpha val="78824"/>
            </a:srgbClr>
          </a:solidFill>
          <a:ln>
            <a:solidFill>
              <a:schemeClr val="tx2">
                <a:lumMod val="50000"/>
              </a:schemeClr>
            </a:solidFill>
          </a:ln>
        </p:spPr>
        <p:txBody>
          <a:bodyPr>
            <a:normAutofit fontScale="92500"/>
          </a:bodyPr>
          <a:lstStyle/>
          <a:p>
            <a:pPr marL="0" indent="0">
              <a:lnSpc>
                <a:spcPct val="120000"/>
              </a:lnSpc>
              <a:spcBef>
                <a:spcPts val="0"/>
              </a:spcBef>
              <a:buNone/>
            </a:pPr>
            <a:r>
              <a:rPr lang="en-US" sz="2800" b="1" i="1" dirty="0" smtClean="0">
                <a:solidFill>
                  <a:schemeClr val="tx2">
                    <a:lumMod val="50000"/>
                  </a:schemeClr>
                </a:solidFill>
                <a:latin typeface="Arial Narrow" pitchFamily="34" charset="0"/>
              </a:rPr>
              <a:t>“</a:t>
            </a:r>
            <a:r>
              <a:rPr lang="en-US" sz="2800" i="1" dirty="0" smtClean="0">
                <a:solidFill>
                  <a:schemeClr val="tx2">
                    <a:lumMod val="50000"/>
                  </a:schemeClr>
                </a:solidFill>
                <a:latin typeface="Arial Narrow" pitchFamily="34" charset="0"/>
              </a:rPr>
              <a:t>Who shall separate us from the love of Christ? Shall tribulation, or distress, or persecution, or famine, or nakedness, or peril, or sword? As it is written: </a:t>
            </a:r>
            <a:r>
              <a:rPr lang="en-US" sz="2800" i="1" dirty="0" smtClean="0">
                <a:solidFill>
                  <a:schemeClr val="tx2">
                    <a:lumMod val="50000"/>
                  </a:schemeClr>
                </a:solidFill>
                <a:latin typeface="Arial Narrow" pitchFamily="34" charset="0"/>
              </a:rPr>
              <a:t>‘For </a:t>
            </a:r>
            <a:r>
              <a:rPr lang="en-US" sz="2800" i="1" dirty="0" smtClean="0">
                <a:solidFill>
                  <a:schemeClr val="tx2">
                    <a:lumMod val="50000"/>
                  </a:schemeClr>
                </a:solidFill>
                <a:latin typeface="Arial Narrow" pitchFamily="34" charset="0"/>
              </a:rPr>
              <a:t>Your sake we are killed all day long; </a:t>
            </a:r>
            <a:r>
              <a:rPr lang="en-US" sz="2800" i="1" dirty="0" smtClean="0">
                <a:solidFill>
                  <a:schemeClr val="tx2">
                    <a:lumMod val="50000"/>
                  </a:schemeClr>
                </a:solidFill>
                <a:latin typeface="Arial Narrow" pitchFamily="34" charset="0"/>
              </a:rPr>
              <a:t>we </a:t>
            </a:r>
            <a:r>
              <a:rPr lang="en-US" sz="2800" i="1" dirty="0" smtClean="0">
                <a:solidFill>
                  <a:schemeClr val="tx2">
                    <a:lumMod val="50000"/>
                  </a:schemeClr>
                </a:solidFill>
                <a:latin typeface="Arial Narrow" pitchFamily="34" charset="0"/>
              </a:rPr>
              <a:t>are accounted as sheep for the slaughter</a:t>
            </a:r>
            <a:r>
              <a:rPr lang="en-US" sz="2800" i="1" dirty="0" smtClean="0">
                <a:solidFill>
                  <a:schemeClr val="tx2">
                    <a:lumMod val="50000"/>
                  </a:schemeClr>
                </a:solidFill>
                <a:latin typeface="Arial Narrow" pitchFamily="34" charset="0"/>
              </a:rPr>
              <a:t>.’ </a:t>
            </a:r>
            <a:r>
              <a:rPr lang="en-US" sz="2800" i="1" dirty="0" smtClean="0">
                <a:solidFill>
                  <a:schemeClr val="tx2">
                    <a:lumMod val="50000"/>
                  </a:schemeClr>
                </a:solidFill>
                <a:latin typeface="Arial Narrow" pitchFamily="34" charset="0"/>
              </a:rPr>
              <a:t>Yet in all these things we are more than conquerors through Him who loved us. For I am persuaded that neither death nor life, nor angels nor principalities nor powers, nor things present nor things to come, nor height nor depth, nor any other created thing, shall be able to </a:t>
            </a:r>
            <a:r>
              <a:rPr lang="en-US" sz="2800" b="1" u="sng" dirty="0" smtClean="0">
                <a:solidFill>
                  <a:schemeClr val="tx2">
                    <a:lumMod val="50000"/>
                  </a:schemeClr>
                </a:solidFill>
                <a:latin typeface="Arial Narrow" pitchFamily="34" charset="0"/>
              </a:rPr>
              <a:t>separate us from the love of God</a:t>
            </a:r>
            <a:r>
              <a:rPr lang="en-US" sz="2800" i="1" dirty="0" smtClean="0">
                <a:solidFill>
                  <a:schemeClr val="tx2">
                    <a:lumMod val="50000"/>
                  </a:schemeClr>
                </a:solidFill>
                <a:latin typeface="Arial Narrow" pitchFamily="34" charset="0"/>
              </a:rPr>
              <a:t> which is in Christ Jesus our Lord.” </a:t>
            </a:r>
            <a:r>
              <a:rPr lang="en-US" sz="2800" i="1" dirty="0" smtClean="0">
                <a:solidFill>
                  <a:schemeClr val="tx2">
                    <a:lumMod val="50000"/>
                  </a:schemeClr>
                </a:solidFill>
                <a:latin typeface="Arial Narrow" pitchFamily="34" charset="0"/>
              </a:rPr>
              <a:t/>
            </a:r>
            <a:br>
              <a:rPr lang="en-US" sz="2800" i="1" dirty="0" smtClean="0">
                <a:solidFill>
                  <a:schemeClr val="tx2">
                    <a:lumMod val="50000"/>
                  </a:schemeClr>
                </a:solidFill>
                <a:latin typeface="Arial Narrow" pitchFamily="34" charset="0"/>
              </a:rPr>
            </a:br>
            <a:r>
              <a:rPr lang="en-US" sz="2800" i="1" dirty="0" smtClean="0">
                <a:solidFill>
                  <a:schemeClr val="tx2">
                    <a:lumMod val="50000"/>
                  </a:schemeClr>
                </a:solidFill>
                <a:latin typeface="Arial Narrow" pitchFamily="34" charset="0"/>
              </a:rPr>
              <a:t>{</a:t>
            </a:r>
            <a:r>
              <a:rPr lang="en-US" sz="2800" i="1" dirty="0" smtClean="0">
                <a:solidFill>
                  <a:schemeClr val="tx2">
                    <a:lumMod val="50000"/>
                  </a:schemeClr>
                </a:solidFill>
                <a:latin typeface="Arial Narrow" pitchFamily="34" charset="0"/>
              </a:rPr>
              <a:t>Romans 8:35-39}</a:t>
            </a:r>
            <a:endParaRPr lang="en-US" sz="2800" i="1" dirty="0">
              <a:solidFill>
                <a:schemeClr val="tx2">
                  <a:lumMod val="50000"/>
                </a:schemeClr>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229600" cy="4754563"/>
          </a:xfrm>
          <a:solidFill>
            <a:srgbClr val="C6D9F1">
              <a:alpha val="80000"/>
            </a:srgbClr>
          </a:solidFill>
          <a:ln>
            <a:solidFill>
              <a:schemeClr val="tx2">
                <a:lumMod val="50000"/>
              </a:schemeClr>
            </a:solidFill>
          </a:ln>
        </p:spPr>
        <p:txBody>
          <a:bodyPr>
            <a:noAutofit/>
          </a:bodyPr>
          <a:lstStyle/>
          <a:p>
            <a:pPr marL="0">
              <a:spcBef>
                <a:spcPts val="0"/>
              </a:spcBef>
              <a:buNone/>
            </a:pPr>
            <a:r>
              <a:rPr lang="en-US" sz="2800" b="1" i="1" dirty="0" smtClean="0">
                <a:solidFill>
                  <a:schemeClr val="tx2">
                    <a:lumMod val="50000"/>
                  </a:schemeClr>
                </a:solidFill>
                <a:latin typeface="Arial" pitchFamily="34" charset="0"/>
                <a:cs typeface="Arial" pitchFamily="34" charset="0"/>
              </a:rPr>
              <a:t>“They set their mouth against the heavens, </a:t>
            </a:r>
            <a:r>
              <a:rPr lang="en-US" sz="2800" b="1" i="1" dirty="0" smtClean="0">
                <a:solidFill>
                  <a:schemeClr val="tx2">
                    <a:lumMod val="50000"/>
                  </a:schemeClr>
                </a:solidFill>
                <a:latin typeface="Arial" pitchFamily="34" charset="0"/>
                <a:cs typeface="Arial" pitchFamily="34" charset="0"/>
              </a:rPr>
              <a:t>and their </a:t>
            </a:r>
            <a:r>
              <a:rPr lang="en-US" sz="2800" b="1" i="1" dirty="0" smtClean="0">
                <a:solidFill>
                  <a:schemeClr val="tx2">
                    <a:lumMod val="50000"/>
                  </a:schemeClr>
                </a:solidFill>
                <a:latin typeface="Arial" pitchFamily="34" charset="0"/>
                <a:cs typeface="Arial" pitchFamily="34" charset="0"/>
              </a:rPr>
              <a:t>tongue walks through the earth. Therefore his people return here, </a:t>
            </a:r>
            <a:r>
              <a:rPr lang="en-US" sz="2800" b="1" i="1" dirty="0" smtClean="0">
                <a:solidFill>
                  <a:schemeClr val="tx2">
                    <a:lumMod val="50000"/>
                  </a:schemeClr>
                </a:solidFill>
                <a:latin typeface="Arial" pitchFamily="34" charset="0"/>
                <a:cs typeface="Arial" pitchFamily="34" charset="0"/>
              </a:rPr>
              <a:t>and waters </a:t>
            </a:r>
            <a:r>
              <a:rPr lang="en-US" sz="2800" b="1" i="1" dirty="0" smtClean="0">
                <a:solidFill>
                  <a:schemeClr val="tx2">
                    <a:lumMod val="50000"/>
                  </a:schemeClr>
                </a:solidFill>
                <a:latin typeface="Arial" pitchFamily="34" charset="0"/>
                <a:cs typeface="Arial" pitchFamily="34" charset="0"/>
              </a:rPr>
              <a:t>of a full cup are drained by them. And they say, </a:t>
            </a:r>
            <a:r>
              <a:rPr lang="en-US" sz="2800" b="1" i="1" dirty="0" smtClean="0">
                <a:solidFill>
                  <a:schemeClr val="tx2">
                    <a:lumMod val="50000"/>
                  </a:schemeClr>
                </a:solidFill>
                <a:latin typeface="Arial" pitchFamily="34" charset="0"/>
                <a:cs typeface="Arial" pitchFamily="34" charset="0"/>
              </a:rPr>
              <a:t>‘How </a:t>
            </a:r>
            <a:r>
              <a:rPr lang="en-US" sz="2800" b="1" i="1" dirty="0" smtClean="0">
                <a:solidFill>
                  <a:schemeClr val="tx2">
                    <a:lumMod val="50000"/>
                  </a:schemeClr>
                </a:solidFill>
                <a:latin typeface="Arial" pitchFamily="34" charset="0"/>
                <a:cs typeface="Arial" pitchFamily="34" charset="0"/>
              </a:rPr>
              <a:t>does God know? And is there knowledge in the Most High</a:t>
            </a:r>
            <a:r>
              <a:rPr lang="en-US" sz="2800" b="1" i="1" dirty="0" smtClean="0">
                <a:solidFill>
                  <a:schemeClr val="tx2">
                    <a:lumMod val="50000"/>
                  </a:schemeClr>
                </a:solidFill>
                <a:latin typeface="Arial" pitchFamily="34" charset="0"/>
                <a:cs typeface="Arial" pitchFamily="34" charset="0"/>
              </a:rPr>
              <a:t>?’ </a:t>
            </a:r>
            <a:r>
              <a:rPr lang="en-US" sz="2800" b="1" i="1" dirty="0" smtClean="0">
                <a:solidFill>
                  <a:schemeClr val="tx2">
                    <a:lumMod val="50000"/>
                  </a:schemeClr>
                </a:solidFill>
                <a:latin typeface="Arial" pitchFamily="34" charset="0"/>
                <a:cs typeface="Arial" pitchFamily="34" charset="0"/>
              </a:rPr>
              <a:t>Behold, these are the ungodly, </a:t>
            </a:r>
            <a:r>
              <a:rPr lang="en-US" sz="2800" b="1" i="1" dirty="0" smtClean="0">
                <a:solidFill>
                  <a:schemeClr val="tx2">
                    <a:lumMod val="50000"/>
                  </a:schemeClr>
                </a:solidFill>
                <a:latin typeface="Arial" pitchFamily="34" charset="0"/>
                <a:cs typeface="Arial" pitchFamily="34" charset="0"/>
              </a:rPr>
              <a:t>who are </a:t>
            </a:r>
            <a:r>
              <a:rPr lang="en-US" sz="2800" b="1" i="1" dirty="0" smtClean="0">
                <a:solidFill>
                  <a:schemeClr val="tx2">
                    <a:lumMod val="50000"/>
                  </a:schemeClr>
                </a:solidFill>
                <a:latin typeface="Arial" pitchFamily="34" charset="0"/>
                <a:cs typeface="Arial" pitchFamily="34" charset="0"/>
              </a:rPr>
              <a:t>always at ease; </a:t>
            </a:r>
            <a:r>
              <a:rPr lang="en-US" sz="2800" b="1" i="1" dirty="0" smtClean="0">
                <a:solidFill>
                  <a:schemeClr val="tx2">
                    <a:lumMod val="50000"/>
                  </a:schemeClr>
                </a:solidFill>
                <a:latin typeface="Arial" pitchFamily="34" charset="0"/>
                <a:cs typeface="Arial" pitchFamily="34" charset="0"/>
              </a:rPr>
              <a:t>they increase </a:t>
            </a:r>
            <a:r>
              <a:rPr lang="en-US" sz="2800" b="1" i="1" dirty="0" smtClean="0">
                <a:solidFill>
                  <a:schemeClr val="tx2">
                    <a:lumMod val="50000"/>
                  </a:schemeClr>
                </a:solidFill>
                <a:latin typeface="Arial" pitchFamily="34" charset="0"/>
                <a:cs typeface="Arial" pitchFamily="34" charset="0"/>
              </a:rPr>
              <a:t>in riches. Surely I have cleansed my heart in vain, </a:t>
            </a:r>
            <a:r>
              <a:rPr lang="en-US" sz="2800" b="1" i="1" dirty="0" smtClean="0">
                <a:solidFill>
                  <a:schemeClr val="tx2">
                    <a:lumMod val="50000"/>
                  </a:schemeClr>
                </a:solidFill>
                <a:latin typeface="Arial" pitchFamily="34" charset="0"/>
                <a:cs typeface="Arial" pitchFamily="34" charset="0"/>
              </a:rPr>
              <a:t>and washed </a:t>
            </a:r>
            <a:r>
              <a:rPr lang="en-US" sz="2800" b="1" i="1" dirty="0" smtClean="0">
                <a:solidFill>
                  <a:schemeClr val="tx2">
                    <a:lumMod val="50000"/>
                  </a:schemeClr>
                </a:solidFill>
                <a:latin typeface="Arial" pitchFamily="34" charset="0"/>
                <a:cs typeface="Arial" pitchFamily="34" charset="0"/>
              </a:rPr>
              <a:t>my hands in innocence. For all day long I have been plagued, </a:t>
            </a:r>
            <a:r>
              <a:rPr lang="en-US" sz="2800" b="1" i="1" dirty="0" smtClean="0">
                <a:solidFill>
                  <a:schemeClr val="tx2">
                    <a:lumMod val="50000"/>
                  </a:schemeClr>
                </a:solidFill>
                <a:latin typeface="Arial" pitchFamily="34" charset="0"/>
                <a:cs typeface="Arial" pitchFamily="34" charset="0"/>
              </a:rPr>
              <a:t>and chastened </a:t>
            </a:r>
            <a:r>
              <a:rPr lang="en-US" sz="2800" b="1" i="1" dirty="0" smtClean="0">
                <a:solidFill>
                  <a:schemeClr val="tx2">
                    <a:lumMod val="50000"/>
                  </a:schemeClr>
                </a:solidFill>
                <a:latin typeface="Arial" pitchFamily="34" charset="0"/>
                <a:cs typeface="Arial" pitchFamily="34" charset="0"/>
              </a:rPr>
              <a:t>every morning.”</a:t>
            </a:r>
            <a:endParaRPr lang="en-US" sz="2800" b="1" i="1" dirty="0">
              <a:solidFill>
                <a:schemeClr val="tx2">
                  <a:lumMod val="50000"/>
                </a:schemeClr>
              </a:solidFill>
              <a:latin typeface="Arial" pitchFamily="34" charset="0"/>
              <a:cs typeface="Arial" pitchFamily="34" charset="0"/>
            </a:endParaRPr>
          </a:p>
        </p:txBody>
      </p:sp>
      <p:sp>
        <p:nvSpPr>
          <p:cNvPr id="5" name="Title 1"/>
          <p:cNvSpPr>
            <a:spLocks noGrp="1"/>
          </p:cNvSpPr>
          <p:nvPr>
            <p:ph type="title"/>
          </p:nvPr>
        </p:nvSpPr>
        <p:spPr>
          <a:solidFill>
            <a:srgbClr val="C6D9F1">
              <a:alpha val="78824"/>
            </a:srgbClr>
          </a:solidFill>
          <a:ln>
            <a:solidFill>
              <a:schemeClr val="tx2">
                <a:lumMod val="20000"/>
                <a:lumOff val="80000"/>
              </a:schemeClr>
            </a:solidFill>
          </a:ln>
        </p:spPr>
        <p:txBody>
          <a:bodyPr>
            <a:normAutofit/>
          </a:bodyPr>
          <a:lstStyle/>
          <a:p>
            <a:r>
              <a:rPr lang="en-US" sz="4000" b="1" dirty="0" smtClean="0">
                <a:solidFill>
                  <a:schemeClr val="tx2">
                    <a:lumMod val="50000"/>
                  </a:schemeClr>
                </a:solidFill>
                <a:latin typeface="Arial" pitchFamily="34" charset="0"/>
                <a:cs typeface="Arial" pitchFamily="34" charset="0"/>
              </a:rPr>
              <a:t>Psalm </a:t>
            </a:r>
            <a:r>
              <a:rPr lang="en-US" sz="4000" b="1" dirty="0" smtClean="0">
                <a:solidFill>
                  <a:schemeClr val="tx2">
                    <a:lumMod val="50000"/>
                  </a:schemeClr>
                </a:solidFill>
                <a:latin typeface="Arial" pitchFamily="34" charset="0"/>
                <a:cs typeface="Arial" pitchFamily="34" charset="0"/>
              </a:rPr>
              <a:t>73:9-14</a:t>
            </a:r>
            <a:endParaRPr lang="en-US" sz="4000" b="1" dirty="0">
              <a:solidFill>
                <a:schemeClr val="tx2">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D9C937BF-EA51-42DB-BDF8-9C3DB29F3FF8}" type="slidenum">
              <a:rPr lang="en-US"/>
              <a:pPr>
                <a:defRPr/>
              </a:pPr>
              <a:t>30</a:t>
            </a:fld>
            <a:endParaRPr lang="en-US"/>
          </a:p>
        </p:txBody>
      </p:sp>
      <p:sp>
        <p:nvSpPr>
          <p:cNvPr id="2052" name="Rectangle 2"/>
          <p:cNvSpPr>
            <a:spLocks noGrp="1" noChangeArrowheads="1"/>
          </p:cNvSpPr>
          <p:nvPr>
            <p:ph type="title"/>
          </p:nvPr>
        </p:nvSpPr>
        <p:spPr>
          <a:xfrm>
            <a:off x="457200" y="0"/>
            <a:ext cx="8229600" cy="1139825"/>
          </a:xfrm>
        </p:spPr>
        <p:txBody>
          <a:bodyPr/>
          <a:lstStyle/>
          <a:p>
            <a:pPr eaLnBrk="1" hangingPunct="1"/>
            <a:r>
              <a:rPr lang="en-US" b="1" smtClean="0">
                <a:effectLst/>
              </a:rPr>
              <a:t>A Unique Reward</a:t>
            </a:r>
          </a:p>
        </p:txBody>
      </p:sp>
      <p:sp>
        <p:nvSpPr>
          <p:cNvPr id="28675" name="AutoShape 3"/>
          <p:cNvSpPr>
            <a:spLocks noChangeArrowheads="1"/>
          </p:cNvSpPr>
          <p:nvPr/>
        </p:nvSpPr>
        <p:spPr bwMode="auto">
          <a:xfrm>
            <a:off x="0" y="6248400"/>
            <a:ext cx="9144000" cy="609600"/>
          </a:xfrm>
          <a:prstGeom prst="bevel">
            <a:avLst>
              <a:gd name="adj" fmla="val 12500"/>
            </a:avLst>
          </a:prstGeom>
          <a:solidFill>
            <a:srgbClr val="6699FF"/>
          </a:solidFill>
          <a:ln w="9525">
            <a:noFill/>
            <a:miter lim="800000"/>
            <a:headEnd/>
            <a:tailEnd/>
          </a:ln>
        </p:spPr>
        <p:txBody>
          <a:bodyPr wrap="none" anchor="ctr"/>
          <a:lstStyle/>
          <a:p>
            <a:pPr algn="ctr"/>
            <a:r>
              <a:rPr lang="en-US" sz="2400" b="1" dirty="0">
                <a:solidFill>
                  <a:schemeClr val="tx2">
                    <a:lumMod val="50000"/>
                  </a:schemeClr>
                </a:solidFill>
                <a:latin typeface="Arial" pitchFamily="34" charset="0"/>
                <a:cs typeface="Arial" pitchFamily="34" charset="0"/>
              </a:rPr>
              <a:t>Bad Things Happen </a:t>
            </a:r>
            <a:r>
              <a:rPr lang="en-US" sz="2400" b="1" dirty="0" smtClean="0">
                <a:solidFill>
                  <a:schemeClr val="tx2">
                    <a:lumMod val="50000"/>
                  </a:schemeClr>
                </a:solidFill>
                <a:latin typeface="Arial" pitchFamily="34" charset="0"/>
                <a:cs typeface="Arial" pitchFamily="34" charset="0"/>
              </a:rPr>
              <a:t>to Good </a:t>
            </a:r>
            <a:r>
              <a:rPr lang="en-US" sz="2400" b="1" dirty="0">
                <a:solidFill>
                  <a:schemeClr val="tx2">
                    <a:lumMod val="50000"/>
                  </a:schemeClr>
                </a:solidFill>
                <a:latin typeface="Arial" pitchFamily="34" charset="0"/>
                <a:cs typeface="Arial" pitchFamily="34" charset="0"/>
              </a:rPr>
              <a:t>People</a:t>
            </a:r>
          </a:p>
        </p:txBody>
      </p:sp>
      <p:sp>
        <p:nvSpPr>
          <p:cNvPr id="2054" name="Text Box 6"/>
          <p:cNvSpPr txBox="1">
            <a:spLocks noChangeArrowheads="1"/>
          </p:cNvSpPr>
          <p:nvPr/>
        </p:nvSpPr>
        <p:spPr bwMode="auto">
          <a:xfrm>
            <a:off x="2438400" y="1676400"/>
            <a:ext cx="4343400" cy="366713"/>
          </a:xfrm>
          <a:prstGeom prst="rect">
            <a:avLst/>
          </a:prstGeom>
          <a:noFill/>
          <a:ln w="9525">
            <a:noFill/>
            <a:miter lim="800000"/>
            <a:headEnd/>
            <a:tailEnd/>
          </a:ln>
        </p:spPr>
        <p:txBody>
          <a:bodyPr>
            <a:spAutoFit/>
          </a:bodyPr>
          <a:lstStyle/>
          <a:p>
            <a:pPr>
              <a:spcBef>
                <a:spcPct val="50000"/>
              </a:spcBef>
            </a:pPr>
            <a:endParaRPr lang="en-US"/>
          </a:p>
        </p:txBody>
      </p:sp>
      <p:graphicFrame>
        <p:nvGraphicFramePr>
          <p:cNvPr id="2050" name="Object 10"/>
          <p:cNvGraphicFramePr>
            <a:graphicFrameLocks/>
          </p:cNvGraphicFramePr>
          <p:nvPr>
            <p:ph idx="1"/>
          </p:nvPr>
        </p:nvGraphicFramePr>
        <p:xfrm>
          <a:off x="1600200" y="1371600"/>
          <a:ext cx="5711825" cy="4303713"/>
        </p:xfrm>
        <a:graphic>
          <a:graphicData uri="http://schemas.openxmlformats.org/presentationml/2006/ole">
            <p:oleObj spid="_x0000_s54274" name="CorelDRAW!" r:id="rId4" imgW="6240240" imgH="3773160" progId="">
              <p:embed/>
            </p:oleObj>
          </a:graphicData>
        </a:graphic>
      </p:graphicFrame>
      <p:sp>
        <p:nvSpPr>
          <p:cNvPr id="28684" name="Text Box 12"/>
          <p:cNvSpPr txBox="1">
            <a:spLocks noChangeArrowheads="1"/>
          </p:cNvSpPr>
          <p:nvPr/>
        </p:nvSpPr>
        <p:spPr bwMode="auto">
          <a:xfrm>
            <a:off x="2133600" y="1600200"/>
            <a:ext cx="4648200" cy="3257550"/>
          </a:xfrm>
          <a:prstGeom prst="rect">
            <a:avLst/>
          </a:prstGeom>
          <a:noFill/>
          <a:ln w="9525">
            <a:noFill/>
            <a:miter lim="800000"/>
            <a:headEnd/>
            <a:tailEnd/>
          </a:ln>
          <a:effectLst/>
        </p:spPr>
        <p:txBody>
          <a:bodyPr>
            <a:spAutoFit/>
          </a:bodyPr>
          <a:lstStyle/>
          <a:p>
            <a:pPr algn="ctr">
              <a:spcBef>
                <a:spcPct val="50000"/>
              </a:spcBef>
              <a:defRPr/>
            </a:pPr>
            <a:r>
              <a:rPr lang="en-US" sz="2400" b="1" i="1">
                <a:solidFill>
                  <a:schemeClr val="bg2"/>
                </a:solidFill>
                <a:effectLst>
                  <a:outerShdw blurRad="38100" dist="38100" dir="2700000" algn="tl">
                    <a:srgbClr val="000000"/>
                  </a:outerShdw>
                </a:effectLst>
              </a:rPr>
              <a:t>“And God shall wipe away all tears from their eyes; and there shall be no more death, neither sorrow, nor crying, neither shall there be any more pain: for the former things are passed away” </a:t>
            </a:r>
            <a:r>
              <a:rPr lang="en-US" sz="1600" b="1" i="1">
                <a:solidFill>
                  <a:schemeClr val="bg2"/>
                </a:solidFill>
                <a:effectLst>
                  <a:outerShdw blurRad="38100" dist="38100" dir="2700000" algn="tl">
                    <a:srgbClr val="000000"/>
                  </a:outerShdw>
                </a:effectLst>
              </a:rPr>
              <a:t>(Rev. 21:4)</a:t>
            </a:r>
          </a:p>
        </p:txBody>
      </p:sp>
      <p:pic>
        <p:nvPicPr>
          <p:cNvPr id="28677" name="Picture 5"/>
          <p:cNvPicPr>
            <a:picLocks noGrp="1" noChangeAspect="1" noChangeArrowheads="1"/>
          </p:cNvPicPr>
          <p:nvPr>
            <p:ph type="body" idx="4294967295"/>
          </p:nvPr>
        </p:nvPicPr>
        <p:blipFill>
          <a:blip r:embed="rId5" cstate="print"/>
          <a:srcRect/>
          <a:stretch>
            <a:fillRect/>
          </a:stretch>
        </p:blipFill>
        <p:spPr>
          <a:xfrm>
            <a:off x="0" y="0"/>
            <a:ext cx="9144000" cy="6248400"/>
          </a:xfr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28675"/>
                                        </p:tgtEl>
                                      </p:cBhvr>
                                    </p:animEffect>
                                    <p:set>
                                      <p:cBhvr>
                                        <p:cTn id="7" dur="1" fill="hold">
                                          <p:stCondLst>
                                            <p:cond delay="1999"/>
                                          </p:stCondLst>
                                        </p:cTn>
                                        <p:tgtEl>
                                          <p:spTgt spid="2867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28677"/>
                                        </p:tgtEl>
                                      </p:cBhvr>
                                    </p:animEffect>
                                    <p:set>
                                      <p:cBhvr>
                                        <p:cTn id="10" dur="1" fill="hold">
                                          <p:stCondLst>
                                            <p:cond delay="1999"/>
                                          </p:stCondLst>
                                        </p:cTn>
                                        <p:tgtEl>
                                          <p:spTgt spid="286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4296BA28-4D58-4BB2-92A6-AA1B5547316B}" type="slidenum">
              <a:rPr lang="en-US"/>
              <a:pPr>
                <a:defRPr/>
              </a:pPr>
              <a:t>31</a:t>
            </a:fld>
            <a:endParaRPr lang="en-US"/>
          </a:p>
        </p:txBody>
      </p:sp>
      <p:sp>
        <p:nvSpPr>
          <p:cNvPr id="3076" name="Rectangle 2"/>
          <p:cNvSpPr>
            <a:spLocks noGrp="1" noChangeArrowheads="1"/>
          </p:cNvSpPr>
          <p:nvPr>
            <p:ph type="title"/>
          </p:nvPr>
        </p:nvSpPr>
        <p:spPr>
          <a:xfrm>
            <a:off x="457200" y="0"/>
            <a:ext cx="8229600" cy="1139825"/>
          </a:xfrm>
          <a:solidFill>
            <a:srgbClr val="FFFFFF">
              <a:alpha val="72157"/>
            </a:srgbClr>
          </a:solidFill>
          <a:ln>
            <a:solidFill>
              <a:schemeClr val="tx2">
                <a:lumMod val="50000"/>
              </a:schemeClr>
            </a:solidFill>
          </a:ln>
        </p:spPr>
        <p:txBody>
          <a:bodyPr>
            <a:normAutofit/>
          </a:bodyPr>
          <a:lstStyle/>
          <a:p>
            <a:pPr eaLnBrk="1" hangingPunct="1"/>
            <a:r>
              <a:rPr lang="en-US" sz="4000" b="1" dirty="0" smtClean="0">
                <a:solidFill>
                  <a:schemeClr val="tx2">
                    <a:lumMod val="50000"/>
                  </a:schemeClr>
                </a:solidFill>
                <a:effectLst/>
                <a:latin typeface="Arial" pitchFamily="34" charset="0"/>
                <a:cs typeface="Arial" pitchFamily="34" charset="0"/>
              </a:rPr>
              <a:t>A Unique Reward</a:t>
            </a:r>
          </a:p>
        </p:txBody>
      </p:sp>
      <p:sp>
        <p:nvSpPr>
          <p:cNvPr id="3077" name="AutoShape 3"/>
          <p:cNvSpPr>
            <a:spLocks noChangeArrowheads="1"/>
          </p:cNvSpPr>
          <p:nvPr/>
        </p:nvSpPr>
        <p:spPr bwMode="auto">
          <a:xfrm>
            <a:off x="19050" y="6248400"/>
            <a:ext cx="9144000" cy="609600"/>
          </a:xfrm>
          <a:prstGeom prst="bevel">
            <a:avLst>
              <a:gd name="adj" fmla="val 12500"/>
            </a:avLst>
          </a:prstGeom>
          <a:solidFill>
            <a:srgbClr val="FFFFFF">
              <a:alpha val="69804"/>
            </a:srgbClr>
          </a:solidFill>
          <a:ln w="9525">
            <a:noFill/>
            <a:miter lim="800000"/>
            <a:headEnd/>
            <a:tailEnd/>
          </a:ln>
        </p:spPr>
        <p:txBody>
          <a:bodyPr wrap="none" anchor="ctr"/>
          <a:lstStyle/>
          <a:p>
            <a:pPr algn="ctr"/>
            <a:r>
              <a:rPr lang="en-US" sz="2400" b="1" dirty="0">
                <a:solidFill>
                  <a:schemeClr val="tx2">
                    <a:lumMod val="50000"/>
                  </a:schemeClr>
                </a:solidFill>
                <a:latin typeface="Arial" pitchFamily="34" charset="0"/>
                <a:cs typeface="Arial" pitchFamily="34" charset="0"/>
              </a:rPr>
              <a:t>Why Bad Things Happen </a:t>
            </a:r>
            <a:r>
              <a:rPr lang="en-US" sz="2400" b="1" dirty="0" smtClean="0">
                <a:solidFill>
                  <a:schemeClr val="tx2">
                    <a:lumMod val="50000"/>
                  </a:schemeClr>
                </a:solidFill>
                <a:latin typeface="Arial" pitchFamily="34" charset="0"/>
                <a:cs typeface="Arial" pitchFamily="34" charset="0"/>
              </a:rPr>
              <a:t>to Good </a:t>
            </a:r>
            <a:r>
              <a:rPr lang="en-US" sz="2400" b="1" dirty="0">
                <a:solidFill>
                  <a:schemeClr val="tx2">
                    <a:lumMod val="50000"/>
                  </a:schemeClr>
                </a:solidFill>
                <a:latin typeface="Arial" pitchFamily="34" charset="0"/>
                <a:cs typeface="Arial" pitchFamily="34" charset="0"/>
              </a:rPr>
              <a:t>People</a:t>
            </a:r>
          </a:p>
        </p:txBody>
      </p:sp>
      <p:sp>
        <p:nvSpPr>
          <p:cNvPr id="3078" name="Text Box 4"/>
          <p:cNvSpPr txBox="1">
            <a:spLocks noChangeArrowheads="1"/>
          </p:cNvSpPr>
          <p:nvPr/>
        </p:nvSpPr>
        <p:spPr bwMode="auto">
          <a:xfrm>
            <a:off x="2438400" y="1676400"/>
            <a:ext cx="4343400" cy="366713"/>
          </a:xfrm>
          <a:prstGeom prst="rect">
            <a:avLst/>
          </a:prstGeom>
          <a:noFill/>
          <a:ln w="9525">
            <a:noFill/>
            <a:miter lim="800000"/>
            <a:headEnd/>
            <a:tailEnd/>
          </a:ln>
        </p:spPr>
        <p:txBody>
          <a:bodyPr>
            <a:spAutoFit/>
          </a:bodyPr>
          <a:lstStyle/>
          <a:p>
            <a:pPr>
              <a:spcBef>
                <a:spcPct val="50000"/>
              </a:spcBef>
            </a:pPr>
            <a:endParaRPr lang="en-US"/>
          </a:p>
        </p:txBody>
      </p:sp>
      <p:graphicFrame>
        <p:nvGraphicFramePr>
          <p:cNvPr id="3074" name="Object 5"/>
          <p:cNvGraphicFramePr>
            <a:graphicFrameLocks/>
          </p:cNvGraphicFramePr>
          <p:nvPr>
            <p:ph idx="1"/>
          </p:nvPr>
        </p:nvGraphicFramePr>
        <p:xfrm>
          <a:off x="1600200" y="1371600"/>
          <a:ext cx="5711825" cy="4303713"/>
        </p:xfrm>
        <a:graphic>
          <a:graphicData uri="http://schemas.openxmlformats.org/presentationml/2006/ole">
            <p:oleObj spid="_x0000_s55298" name="CorelDRAW!" r:id="rId4" imgW="6240240" imgH="3773160" progId="">
              <p:embed/>
            </p:oleObj>
          </a:graphicData>
        </a:graphic>
      </p:graphicFrame>
      <p:sp>
        <p:nvSpPr>
          <p:cNvPr id="38918" name="Text Box 6"/>
          <p:cNvSpPr txBox="1">
            <a:spLocks noChangeArrowheads="1"/>
          </p:cNvSpPr>
          <p:nvPr/>
        </p:nvSpPr>
        <p:spPr bwMode="auto">
          <a:xfrm>
            <a:off x="2209800" y="1905000"/>
            <a:ext cx="4648200" cy="3046988"/>
          </a:xfrm>
          <a:prstGeom prst="rect">
            <a:avLst/>
          </a:prstGeom>
          <a:noFill/>
          <a:ln w="9525">
            <a:noFill/>
            <a:miter lim="800000"/>
            <a:headEnd/>
            <a:tailEnd/>
          </a:ln>
          <a:effectLst/>
        </p:spPr>
        <p:txBody>
          <a:bodyPr>
            <a:spAutoFit/>
          </a:bodyPr>
          <a:lstStyle/>
          <a:p>
            <a:pPr algn="ctr">
              <a:spcBef>
                <a:spcPct val="50000"/>
              </a:spcBef>
              <a:defRPr/>
            </a:pPr>
            <a:r>
              <a:rPr lang="en-US" sz="2400" b="1" i="1" dirty="0">
                <a:solidFill>
                  <a:schemeClr val="tx2">
                    <a:lumMod val="50000"/>
                  </a:schemeClr>
                </a:solidFill>
                <a:latin typeface="Arial" pitchFamily="34" charset="0"/>
                <a:cs typeface="Arial" pitchFamily="34" charset="0"/>
              </a:rPr>
              <a:t>“And God shall wipe away all tears from their eyes; and there shall be no more death, neither sorrow, nor crying, neither shall there be any more pain: for the former things are passed away” </a:t>
            </a:r>
            <a:r>
              <a:rPr lang="en-US" sz="2400" b="1" i="1" dirty="0" smtClean="0">
                <a:solidFill>
                  <a:schemeClr val="tx2">
                    <a:lumMod val="50000"/>
                  </a:schemeClr>
                </a:solidFill>
                <a:latin typeface="Arial" pitchFamily="34" charset="0"/>
                <a:cs typeface="Arial" pitchFamily="34" charset="0"/>
              </a:rPr>
              <a:t>{Revelation 21:4}</a:t>
            </a:r>
            <a:endParaRPr lang="en-US" sz="2400" b="1" i="1" dirty="0">
              <a:solidFill>
                <a:schemeClr val="tx2">
                  <a:lumMod val="50000"/>
                </a:schemeClr>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38918">
                                            <p:txEl>
                                              <p:pRg st="0" end="0"/>
                                            </p:txEl>
                                          </p:spTgt>
                                        </p:tgtEl>
                                        <p:attrNameLst>
                                          <p:attrName>style.visibility</p:attrName>
                                        </p:attrNameLst>
                                      </p:cBhvr>
                                      <p:to>
                                        <p:strVal val="visible"/>
                                      </p:to>
                                    </p:set>
                                    <p:anim calcmode="lin" valueType="num">
                                      <p:cBhvr>
                                        <p:cTn id="7" dur="2000" fill="hold"/>
                                        <p:tgtEl>
                                          <p:spTgt spid="38918">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8918">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38918">
                                            <p:txEl>
                                              <p:pRg st="0" end="0"/>
                                            </p:txEl>
                                          </p:spTgt>
                                        </p:tgtEl>
                                        <p:attrNameLst>
                                          <p:attrName>ppt_x</p:attrName>
                                        </p:attrNameLst>
                                      </p:cBhvr>
                                      <p:tavLst>
                                        <p:tav tm="0">
                                          <p:val>
                                            <p:fltVal val="0.5"/>
                                          </p:val>
                                        </p:tav>
                                        <p:tav tm="100000">
                                          <p:val>
                                            <p:strVal val="#ppt_x"/>
                                          </p:val>
                                        </p:tav>
                                      </p:tavLst>
                                    </p:anim>
                                    <p:anim calcmode="lin" valueType="num">
                                      <p:cBhvr>
                                        <p:cTn id="10" dur="2000" fill="hold"/>
                                        <p:tgtEl>
                                          <p:spTgt spid="38918">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74837"/>
            <a:ext cx="8229600" cy="4525963"/>
          </a:xfrm>
          <a:solidFill>
            <a:srgbClr val="C6D9F1">
              <a:alpha val="78824"/>
            </a:srgbClr>
          </a:solidFill>
          <a:ln>
            <a:solidFill>
              <a:schemeClr val="tx2">
                <a:lumMod val="50000"/>
              </a:schemeClr>
            </a:solidFill>
          </a:ln>
        </p:spPr>
        <p:txBody>
          <a:bodyPr>
            <a:normAutofit/>
          </a:bodyPr>
          <a:lstStyle/>
          <a:p>
            <a:r>
              <a:rPr lang="en-US" b="1" dirty="0" smtClean="0">
                <a:solidFill>
                  <a:schemeClr val="tx2">
                    <a:lumMod val="50000"/>
                  </a:schemeClr>
                </a:solidFill>
                <a:latin typeface="Arial" pitchFamily="34" charset="0"/>
                <a:cs typeface="Arial" pitchFamily="34" charset="0"/>
              </a:rPr>
              <a:t>The Psalmist ponders these age-old questions.</a:t>
            </a:r>
            <a:endParaRPr lang="en-US" b="1" dirty="0" smtClean="0">
              <a:solidFill>
                <a:schemeClr val="tx2">
                  <a:lumMod val="50000"/>
                </a:schemeClr>
              </a:solidFill>
              <a:latin typeface="Arial" pitchFamily="34" charset="0"/>
              <a:cs typeface="Arial" pitchFamily="34" charset="0"/>
            </a:endParaRPr>
          </a:p>
          <a:p>
            <a:pPr lvl="1"/>
            <a:r>
              <a:rPr lang="en-US" b="1" dirty="0" smtClean="0">
                <a:solidFill>
                  <a:schemeClr val="accent1">
                    <a:lumMod val="75000"/>
                  </a:schemeClr>
                </a:solidFill>
                <a:latin typeface="Arial" pitchFamily="34" charset="0"/>
                <a:cs typeface="Arial" pitchFamily="34" charset="0"/>
              </a:rPr>
              <a:t>Why </a:t>
            </a:r>
            <a:r>
              <a:rPr lang="en-US" b="1" dirty="0" smtClean="0">
                <a:solidFill>
                  <a:schemeClr val="accent1">
                    <a:lumMod val="75000"/>
                  </a:schemeClr>
                </a:solidFill>
                <a:latin typeface="Arial" pitchFamily="34" charset="0"/>
                <a:cs typeface="Arial" pitchFamily="34" charset="0"/>
              </a:rPr>
              <a:t>do the wicked </a:t>
            </a:r>
            <a:r>
              <a:rPr lang="en-US" b="1" u="sng" dirty="0" smtClean="0">
                <a:solidFill>
                  <a:schemeClr val="accent1">
                    <a:lumMod val="75000"/>
                  </a:schemeClr>
                </a:solidFill>
                <a:latin typeface="Arial" pitchFamily="34" charset="0"/>
                <a:cs typeface="Arial" pitchFamily="34" charset="0"/>
              </a:rPr>
              <a:t>prosper</a:t>
            </a:r>
            <a:r>
              <a:rPr lang="en-US" b="1" dirty="0" smtClean="0">
                <a:solidFill>
                  <a:schemeClr val="accent1">
                    <a:lumMod val="75000"/>
                  </a:schemeClr>
                </a:solidFill>
                <a:latin typeface="Arial" pitchFamily="34" charset="0"/>
                <a:cs typeface="Arial" pitchFamily="34" charset="0"/>
              </a:rPr>
              <a:t>?</a:t>
            </a:r>
          </a:p>
          <a:p>
            <a:pPr lvl="1"/>
            <a:r>
              <a:rPr lang="en-US" b="1" dirty="0" smtClean="0">
                <a:solidFill>
                  <a:schemeClr val="accent1">
                    <a:lumMod val="75000"/>
                  </a:schemeClr>
                </a:solidFill>
                <a:latin typeface="Arial" pitchFamily="34" charset="0"/>
                <a:cs typeface="Arial" pitchFamily="34" charset="0"/>
              </a:rPr>
              <a:t>Why do </a:t>
            </a:r>
            <a:r>
              <a:rPr lang="en-US" b="1" u="sng" dirty="0" smtClean="0">
                <a:solidFill>
                  <a:schemeClr val="accent1">
                    <a:lumMod val="75000"/>
                  </a:schemeClr>
                </a:solidFill>
                <a:latin typeface="Arial" pitchFamily="34" charset="0"/>
                <a:cs typeface="Arial" pitchFamily="34" charset="0"/>
              </a:rPr>
              <a:t>good</a:t>
            </a:r>
            <a:r>
              <a:rPr lang="en-US" b="1" dirty="0" smtClean="0">
                <a:solidFill>
                  <a:schemeClr val="accent1">
                    <a:lumMod val="75000"/>
                  </a:schemeClr>
                </a:solidFill>
                <a:latin typeface="Arial" pitchFamily="34" charset="0"/>
                <a:cs typeface="Arial" pitchFamily="34" charset="0"/>
              </a:rPr>
              <a:t> things happen to bad people?</a:t>
            </a:r>
          </a:p>
          <a:p>
            <a:pPr lvl="1"/>
            <a:r>
              <a:rPr lang="en-US" b="1" dirty="0" smtClean="0">
                <a:solidFill>
                  <a:schemeClr val="accent1">
                    <a:lumMod val="75000"/>
                  </a:schemeClr>
                </a:solidFill>
                <a:latin typeface="Arial" pitchFamily="34" charset="0"/>
                <a:cs typeface="Arial" pitchFamily="34" charset="0"/>
              </a:rPr>
              <a:t>Envious of the wicked for a time.</a:t>
            </a:r>
          </a:p>
          <a:p>
            <a:pPr>
              <a:spcBef>
                <a:spcPts val="1200"/>
              </a:spcBef>
            </a:pPr>
            <a:r>
              <a:rPr lang="en-US" b="1" dirty="0" smtClean="0">
                <a:solidFill>
                  <a:schemeClr val="tx2">
                    <a:lumMod val="50000"/>
                  </a:schemeClr>
                </a:solidFill>
                <a:latin typeface="Arial" pitchFamily="34" charset="0"/>
                <a:cs typeface="Arial" pitchFamily="34" charset="0"/>
              </a:rPr>
              <a:t>The </a:t>
            </a:r>
            <a:r>
              <a:rPr lang="en-US" b="1" dirty="0" smtClean="0">
                <a:solidFill>
                  <a:schemeClr val="tx2">
                    <a:lumMod val="50000"/>
                  </a:schemeClr>
                </a:solidFill>
                <a:latin typeface="Arial" pitchFamily="34" charset="0"/>
                <a:cs typeface="Arial" pitchFamily="34" charset="0"/>
              </a:rPr>
              <a:t>hardest questions of </a:t>
            </a:r>
            <a:r>
              <a:rPr lang="en-US" b="1" dirty="0" smtClean="0">
                <a:solidFill>
                  <a:schemeClr val="tx2">
                    <a:lumMod val="50000"/>
                  </a:schemeClr>
                </a:solidFill>
                <a:latin typeface="Arial" pitchFamily="34" charset="0"/>
                <a:cs typeface="Arial" pitchFamily="34" charset="0"/>
              </a:rPr>
              <a:t>life.</a:t>
            </a:r>
            <a:endParaRPr lang="en-US" b="1" dirty="0" smtClean="0">
              <a:solidFill>
                <a:schemeClr val="tx2">
                  <a:lumMod val="50000"/>
                </a:schemeClr>
              </a:solidFill>
              <a:latin typeface="Arial" pitchFamily="34" charset="0"/>
              <a:cs typeface="Arial" pitchFamily="34" charset="0"/>
            </a:endParaRPr>
          </a:p>
          <a:p>
            <a:pPr>
              <a:spcBef>
                <a:spcPts val="1200"/>
              </a:spcBef>
            </a:pPr>
            <a:r>
              <a:rPr lang="en-US" b="1" dirty="0" smtClean="0">
                <a:solidFill>
                  <a:schemeClr val="tx2">
                    <a:lumMod val="50000"/>
                  </a:schemeClr>
                </a:solidFill>
                <a:latin typeface="Arial" pitchFamily="34" charset="0"/>
                <a:cs typeface="Arial" pitchFamily="34" charset="0"/>
              </a:rPr>
              <a:t>A reality and </a:t>
            </a:r>
            <a:r>
              <a:rPr lang="en-US" b="1" dirty="0" smtClean="0">
                <a:solidFill>
                  <a:schemeClr val="tx2">
                    <a:lumMod val="50000"/>
                  </a:schemeClr>
                </a:solidFill>
                <a:latin typeface="Arial" pitchFamily="34" charset="0"/>
                <a:cs typeface="Arial" pitchFamily="34" charset="0"/>
              </a:rPr>
              <a:t>a difficult </a:t>
            </a:r>
            <a:r>
              <a:rPr lang="en-US" b="1" dirty="0" smtClean="0">
                <a:solidFill>
                  <a:schemeClr val="tx2">
                    <a:lumMod val="50000"/>
                  </a:schemeClr>
                </a:solidFill>
                <a:latin typeface="Arial" pitchFamily="34" charset="0"/>
                <a:cs typeface="Arial" pitchFamily="34" charset="0"/>
              </a:rPr>
              <a:t>part of life.</a:t>
            </a:r>
            <a:endParaRPr lang="en-US" b="1" dirty="0">
              <a:solidFill>
                <a:schemeClr val="tx2">
                  <a:lumMod val="50000"/>
                </a:schemeClr>
              </a:solidFill>
              <a:latin typeface="Arial" pitchFamily="34" charset="0"/>
              <a:cs typeface="Arial" pitchFamily="34" charset="0"/>
            </a:endParaRPr>
          </a:p>
        </p:txBody>
      </p:sp>
      <p:sp>
        <p:nvSpPr>
          <p:cNvPr id="5" name="Title 1"/>
          <p:cNvSpPr>
            <a:spLocks noGrp="1"/>
          </p:cNvSpPr>
          <p:nvPr>
            <p:ph type="title"/>
          </p:nvPr>
        </p:nvSpPr>
        <p:spPr>
          <a:solidFill>
            <a:srgbClr val="C6D9F1">
              <a:alpha val="80000"/>
            </a:srgbClr>
          </a:solidFill>
          <a:ln>
            <a:solidFill>
              <a:schemeClr val="tx2">
                <a:lumMod val="50000"/>
              </a:schemeClr>
            </a:solidFill>
          </a:ln>
        </p:spPr>
        <p:txBody>
          <a:bodyPr/>
          <a:lstStyle/>
          <a:p>
            <a:r>
              <a:rPr lang="en-US" b="1" dirty="0" smtClean="0">
                <a:solidFill>
                  <a:schemeClr val="tx2">
                    <a:lumMod val="50000"/>
                  </a:schemeClr>
                </a:solidFill>
                <a:latin typeface="Arial" pitchFamily="34" charset="0"/>
                <a:cs typeface="Arial" pitchFamily="34" charset="0"/>
              </a:rPr>
              <a:t>Introduction</a:t>
            </a:r>
            <a:endParaRPr lang="en-US" b="1" dirty="0">
              <a:solidFill>
                <a:schemeClr val="tx2">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2" end="2"/>
                                            </p:txEl>
                                          </p:spTgt>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p:cTn id="2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linds(horizontal)">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linds(horizontal)">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6D9F1">
              <a:alpha val="80000"/>
            </a:srgbClr>
          </a:solidFill>
          <a:ln>
            <a:solidFill>
              <a:schemeClr val="tx2">
                <a:lumMod val="50000"/>
              </a:schemeClr>
            </a:solidFill>
          </a:ln>
        </p:spPr>
        <p:txBody>
          <a:bodyPr/>
          <a:lstStyle/>
          <a:p>
            <a:r>
              <a:rPr lang="en-US" b="1" dirty="0" smtClean="0">
                <a:solidFill>
                  <a:schemeClr val="tx2">
                    <a:lumMod val="50000"/>
                  </a:schemeClr>
                </a:solidFill>
                <a:latin typeface="Arial" pitchFamily="34" charset="0"/>
                <a:cs typeface="Arial" pitchFamily="34" charset="0"/>
              </a:rPr>
              <a:t>Introduction</a:t>
            </a:r>
            <a:endParaRPr lang="en-US" b="1" dirty="0">
              <a:solidFill>
                <a:schemeClr val="tx2">
                  <a:lumMod val="50000"/>
                </a:schemeClr>
              </a:solidFill>
              <a:latin typeface="Arial" pitchFamily="34" charset="0"/>
              <a:cs typeface="Arial" pitchFamily="34" charset="0"/>
            </a:endParaRPr>
          </a:p>
        </p:txBody>
      </p:sp>
      <p:sp>
        <p:nvSpPr>
          <p:cNvPr id="3" name="Content Placeholder 2"/>
          <p:cNvSpPr>
            <a:spLocks noGrp="1"/>
          </p:cNvSpPr>
          <p:nvPr>
            <p:ph sz="half" idx="1"/>
          </p:nvPr>
        </p:nvSpPr>
        <p:spPr>
          <a:xfrm>
            <a:off x="457200" y="1600200"/>
            <a:ext cx="4038600" cy="5029200"/>
          </a:xfrm>
          <a:solidFill>
            <a:srgbClr val="C6D9F1">
              <a:alpha val="80000"/>
            </a:srgbClr>
          </a:solidFill>
          <a:ln>
            <a:solidFill>
              <a:schemeClr val="tx2">
                <a:lumMod val="50000"/>
              </a:schemeClr>
            </a:solidFill>
          </a:ln>
        </p:spPr>
        <p:txBody>
          <a:bodyPr>
            <a:normAutofit/>
          </a:bodyPr>
          <a:lstStyle/>
          <a:p>
            <a:r>
              <a:rPr lang="en-US" dirty="0" smtClean="0">
                <a:solidFill>
                  <a:schemeClr val="tx2">
                    <a:lumMod val="50000"/>
                  </a:schemeClr>
                </a:solidFill>
                <a:latin typeface="Arial" pitchFamily="34" charset="0"/>
                <a:cs typeface="Arial" pitchFamily="34" charset="0"/>
              </a:rPr>
              <a:t>My child </a:t>
            </a:r>
            <a:r>
              <a:rPr lang="en-US" dirty="0" smtClean="0">
                <a:solidFill>
                  <a:schemeClr val="tx2">
                    <a:lumMod val="50000"/>
                  </a:schemeClr>
                </a:solidFill>
                <a:latin typeface="Arial" pitchFamily="34" charset="0"/>
                <a:cs typeface="Arial" pitchFamily="34" charset="0"/>
              </a:rPr>
              <a:t>is dying.</a:t>
            </a:r>
            <a:endParaRPr lang="en-US" dirty="0" smtClean="0">
              <a:solidFill>
                <a:schemeClr val="tx2">
                  <a:lumMod val="50000"/>
                </a:schemeClr>
              </a:solidFill>
              <a:latin typeface="Arial" pitchFamily="34" charset="0"/>
              <a:cs typeface="Arial" pitchFamily="34" charset="0"/>
            </a:endParaRPr>
          </a:p>
          <a:p>
            <a:r>
              <a:rPr lang="en-US" dirty="0" smtClean="0">
                <a:solidFill>
                  <a:schemeClr val="tx2">
                    <a:lumMod val="50000"/>
                  </a:schemeClr>
                </a:solidFill>
                <a:latin typeface="Arial" pitchFamily="34" charset="0"/>
                <a:cs typeface="Arial" pitchFamily="34" charset="0"/>
              </a:rPr>
              <a:t>I am </a:t>
            </a:r>
            <a:r>
              <a:rPr lang="en-US" dirty="0" smtClean="0">
                <a:solidFill>
                  <a:schemeClr val="tx2">
                    <a:lumMod val="50000"/>
                  </a:schemeClr>
                </a:solidFill>
                <a:latin typeface="Arial" pitchFamily="34" charset="0"/>
                <a:cs typeface="Arial" pitchFamily="34" charset="0"/>
              </a:rPr>
              <a:t>very sick.</a:t>
            </a:r>
            <a:endParaRPr lang="en-US" dirty="0" smtClean="0">
              <a:solidFill>
                <a:schemeClr val="tx2">
                  <a:lumMod val="50000"/>
                </a:schemeClr>
              </a:solidFill>
              <a:latin typeface="Arial" pitchFamily="34" charset="0"/>
              <a:cs typeface="Arial" pitchFamily="34" charset="0"/>
            </a:endParaRPr>
          </a:p>
          <a:p>
            <a:r>
              <a:rPr lang="en-US" dirty="0" smtClean="0">
                <a:solidFill>
                  <a:schemeClr val="tx2">
                    <a:lumMod val="50000"/>
                  </a:schemeClr>
                </a:solidFill>
                <a:latin typeface="Arial" pitchFamily="34" charset="0"/>
                <a:cs typeface="Arial" pitchFamily="34" charset="0"/>
              </a:rPr>
              <a:t>I have heartache </a:t>
            </a:r>
            <a:r>
              <a:rPr lang="en-US" dirty="0" smtClean="0">
                <a:solidFill>
                  <a:schemeClr val="tx2">
                    <a:lumMod val="50000"/>
                  </a:schemeClr>
                </a:solidFill>
                <a:latin typeface="Arial" pitchFamily="34" charset="0"/>
                <a:cs typeface="Arial" pitchFamily="34" charset="0"/>
              </a:rPr>
              <a:t>and </a:t>
            </a:r>
            <a:r>
              <a:rPr lang="en-US" dirty="0" smtClean="0">
                <a:solidFill>
                  <a:schemeClr val="tx2">
                    <a:lumMod val="50000"/>
                  </a:schemeClr>
                </a:solidFill>
                <a:latin typeface="Arial" pitchFamily="34" charset="0"/>
                <a:cs typeface="Arial" pitchFamily="34" charset="0"/>
              </a:rPr>
              <a:t>suffering.</a:t>
            </a:r>
            <a:endParaRPr lang="en-US" dirty="0" smtClean="0">
              <a:solidFill>
                <a:schemeClr val="tx2">
                  <a:lumMod val="50000"/>
                </a:schemeClr>
              </a:solidFill>
              <a:latin typeface="Arial" pitchFamily="34" charset="0"/>
              <a:cs typeface="Arial" pitchFamily="34" charset="0"/>
            </a:endParaRPr>
          </a:p>
          <a:p>
            <a:r>
              <a:rPr lang="en-US" dirty="0" smtClean="0">
                <a:solidFill>
                  <a:schemeClr val="tx2">
                    <a:lumMod val="50000"/>
                  </a:schemeClr>
                </a:solidFill>
                <a:latin typeface="Arial" pitchFamily="34" charset="0"/>
                <a:cs typeface="Arial" pitchFamily="34" charset="0"/>
              </a:rPr>
              <a:t>Must there be disease and </a:t>
            </a:r>
            <a:r>
              <a:rPr lang="en-US" dirty="0" smtClean="0">
                <a:solidFill>
                  <a:schemeClr val="tx2">
                    <a:lumMod val="50000"/>
                  </a:schemeClr>
                </a:solidFill>
                <a:latin typeface="Arial" pitchFamily="34" charset="0"/>
                <a:cs typeface="Arial" pitchFamily="34" charset="0"/>
              </a:rPr>
              <a:t>death?</a:t>
            </a:r>
            <a:endParaRPr lang="en-US" dirty="0" smtClean="0">
              <a:solidFill>
                <a:schemeClr val="tx2">
                  <a:lumMod val="50000"/>
                </a:schemeClr>
              </a:solidFill>
              <a:latin typeface="Arial" pitchFamily="34" charset="0"/>
              <a:cs typeface="Arial" pitchFamily="34" charset="0"/>
            </a:endParaRPr>
          </a:p>
          <a:p>
            <a:r>
              <a:rPr lang="en-US" dirty="0" smtClean="0">
                <a:solidFill>
                  <a:schemeClr val="tx2">
                    <a:lumMod val="50000"/>
                  </a:schemeClr>
                </a:solidFill>
                <a:latin typeface="Arial" pitchFamily="34" charset="0"/>
                <a:cs typeface="Arial" pitchFamily="34" charset="0"/>
              </a:rPr>
              <a:t>People </a:t>
            </a:r>
            <a:r>
              <a:rPr lang="en-US" dirty="0" smtClean="0">
                <a:solidFill>
                  <a:schemeClr val="tx2">
                    <a:lumMod val="50000"/>
                  </a:schemeClr>
                </a:solidFill>
                <a:latin typeface="Arial" pitchFamily="34" charset="0"/>
                <a:cs typeface="Arial" pitchFamily="34" charset="0"/>
              </a:rPr>
              <a:t>are being mistreated.</a:t>
            </a:r>
            <a:endParaRPr lang="en-US" dirty="0" smtClean="0">
              <a:solidFill>
                <a:schemeClr val="tx2">
                  <a:lumMod val="50000"/>
                </a:schemeClr>
              </a:solidFill>
              <a:latin typeface="Arial" pitchFamily="34" charset="0"/>
              <a:cs typeface="Arial" pitchFamily="34" charset="0"/>
            </a:endParaRPr>
          </a:p>
          <a:p>
            <a:r>
              <a:rPr lang="en-US" dirty="0" smtClean="0">
                <a:solidFill>
                  <a:schemeClr val="tx2">
                    <a:lumMod val="50000"/>
                  </a:schemeClr>
                </a:solidFill>
                <a:latin typeface="Arial" pitchFamily="34" charset="0"/>
                <a:cs typeface="Arial" pitchFamily="34" charset="0"/>
              </a:rPr>
              <a:t>Some lose </a:t>
            </a:r>
            <a:r>
              <a:rPr lang="en-US" dirty="0" smtClean="0">
                <a:solidFill>
                  <a:schemeClr val="tx2">
                    <a:lumMod val="50000"/>
                  </a:schemeClr>
                </a:solidFill>
                <a:latin typeface="Arial" pitchFamily="34" charset="0"/>
                <a:cs typeface="Arial" pitchFamily="34" charset="0"/>
              </a:rPr>
              <a:t>their </a:t>
            </a:r>
            <a:r>
              <a:rPr lang="en-US" dirty="0" smtClean="0">
                <a:solidFill>
                  <a:schemeClr val="tx2">
                    <a:lumMod val="50000"/>
                  </a:schemeClr>
                </a:solidFill>
                <a:latin typeface="Arial" pitchFamily="34" charset="0"/>
                <a:cs typeface="Arial" pitchFamily="34" charset="0"/>
              </a:rPr>
              <a:t>jobs.</a:t>
            </a:r>
            <a:endParaRPr lang="en-US" dirty="0" smtClean="0">
              <a:solidFill>
                <a:schemeClr val="tx2">
                  <a:lumMod val="50000"/>
                </a:schemeClr>
              </a:solidFill>
              <a:latin typeface="Arial" pitchFamily="34" charset="0"/>
              <a:cs typeface="Arial" pitchFamily="34" charset="0"/>
            </a:endParaRPr>
          </a:p>
          <a:p>
            <a:r>
              <a:rPr lang="en-US" dirty="0" smtClean="0">
                <a:solidFill>
                  <a:schemeClr val="tx2">
                    <a:lumMod val="50000"/>
                  </a:schemeClr>
                </a:solidFill>
                <a:latin typeface="Arial" pitchFamily="34" charset="0"/>
                <a:cs typeface="Arial" pitchFamily="34" charset="0"/>
              </a:rPr>
              <a:t>Happening to me…</a:t>
            </a:r>
          </a:p>
          <a:p>
            <a:endParaRPr lang="en-US" dirty="0">
              <a:solidFill>
                <a:schemeClr val="tx2">
                  <a:lumMod val="50000"/>
                </a:schemeClr>
              </a:solidFill>
              <a:latin typeface="Arial" pitchFamily="34" charset="0"/>
              <a:cs typeface="Arial" pitchFamily="34" charset="0"/>
            </a:endParaRPr>
          </a:p>
        </p:txBody>
      </p:sp>
      <p:sp>
        <p:nvSpPr>
          <p:cNvPr id="5" name="Rectangle 4"/>
          <p:cNvSpPr/>
          <p:nvPr/>
        </p:nvSpPr>
        <p:spPr>
          <a:xfrm>
            <a:off x="5410200" y="3200400"/>
            <a:ext cx="2387537" cy="2554545"/>
          </a:xfrm>
          <a:prstGeom prst="rect">
            <a:avLst/>
          </a:prstGeom>
          <a:noFill/>
        </p:spPr>
        <p:txBody>
          <a:bodyPr wrap="square" lIns="91440" tIns="45720" rIns="91440" bIns="45720">
            <a:spAutoFit/>
          </a:bodyPr>
          <a:lstStyle/>
          <a:p>
            <a:pPr algn="ctr"/>
            <a:r>
              <a:rPr lang="en-US" sz="8000" b="1" dirty="0" smtClean="0">
                <a:ln w="1905"/>
                <a:solidFill>
                  <a:schemeClr val="tx2">
                    <a:lumMod val="20000"/>
                    <a:lumOff val="80000"/>
                  </a:schemeClr>
                </a:solidFill>
                <a:effectLst>
                  <a:innerShdw blurRad="69850" dist="43180" dir="5400000">
                    <a:srgbClr val="000000">
                      <a:alpha val="65000"/>
                    </a:srgbClr>
                  </a:innerShdw>
                </a:effectLst>
              </a:rPr>
              <a:t>WHY</a:t>
            </a:r>
            <a:r>
              <a:rPr lang="en-US" sz="8000" b="1" dirty="0" smtClean="0">
                <a:ln w="1905"/>
                <a:solidFill>
                  <a:schemeClr val="tx2">
                    <a:lumMod val="20000"/>
                    <a:lumOff val="80000"/>
                  </a:schemeClr>
                </a:solidFill>
                <a:effectLst>
                  <a:innerShdw blurRad="69850" dist="43180" dir="5400000">
                    <a:srgbClr val="000000">
                      <a:alpha val="65000"/>
                    </a:srgbClr>
                  </a:innerShdw>
                </a:effectLst>
              </a:rPr>
              <a:t>?</a:t>
            </a:r>
            <a:endParaRPr lang="en-US" sz="8000" b="1" cap="none" spc="0" dirty="0">
              <a:ln w="1905"/>
              <a:solidFill>
                <a:schemeClr val="tx2">
                  <a:lumMod val="20000"/>
                  <a:lumOff val="80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0" dur="2000" fill="hold"/>
                                        <p:tgtEl>
                                          <p:spTgt spid="3">
                                            <p:txEl>
                                              <p:pRg st="0" end="0"/>
                                            </p:txEl>
                                          </p:spTgt>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1" end="1"/>
                                            </p:txEl>
                                          </p:spTgt>
                                        </p:tgtEl>
                                        <p:attrNameLst>
                                          <p:attrName>ppt_x</p:attrName>
                                        </p:attrNameLst>
                                      </p:cBhvr>
                                      <p:tavLst>
                                        <p:tav tm="0">
                                          <p:val>
                                            <p:fltVal val="0.5"/>
                                          </p:val>
                                        </p:tav>
                                        <p:tav tm="100000">
                                          <p:val>
                                            <p:strVal val="#ppt_x"/>
                                          </p:val>
                                        </p:tav>
                                      </p:tavLst>
                                    </p:anim>
                                    <p:anim calcmode="lin" valueType="num">
                                      <p:cBhvr>
                                        <p:cTn id="16" dur="2000" fill="hold"/>
                                        <p:tgtEl>
                                          <p:spTgt spid="3">
                                            <p:txEl>
                                              <p:pRg st="1" end="1"/>
                                            </p:txEl>
                                          </p:spTgt>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2000" fill="hold"/>
                                        <p:tgtEl>
                                          <p:spTgt spid="3">
                                            <p:txEl>
                                              <p:pRg st="2" end="2"/>
                                            </p:txEl>
                                          </p:spTgt>
                                        </p:tgtEl>
                                        <p:attrNameLst>
                                          <p:attrName>ppt_x</p:attrName>
                                        </p:attrNameLst>
                                      </p:cBhvr>
                                      <p:tavLst>
                                        <p:tav tm="0">
                                          <p:val>
                                            <p:fltVal val="0.5"/>
                                          </p:val>
                                        </p:tav>
                                        <p:tav tm="100000">
                                          <p:val>
                                            <p:strVal val="#ppt_x"/>
                                          </p:val>
                                        </p:tav>
                                      </p:tavLst>
                                    </p:anim>
                                    <p:anim calcmode="lin" valueType="num">
                                      <p:cBhvr>
                                        <p:cTn id="22" dur="2000" fill="hold"/>
                                        <p:tgtEl>
                                          <p:spTgt spid="3">
                                            <p:txEl>
                                              <p:pRg st="2" end="2"/>
                                            </p:txEl>
                                          </p:spTgt>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2000" fill="hold"/>
                                        <p:tgtEl>
                                          <p:spTgt spid="3">
                                            <p:txEl>
                                              <p:pRg st="3" end="3"/>
                                            </p:txEl>
                                          </p:spTgt>
                                        </p:tgtEl>
                                        <p:attrNameLst>
                                          <p:attrName>ppt_x</p:attrName>
                                        </p:attrNameLst>
                                      </p:cBhvr>
                                      <p:tavLst>
                                        <p:tav tm="0">
                                          <p:val>
                                            <p:fltVal val="0.5"/>
                                          </p:val>
                                        </p:tav>
                                        <p:tav tm="100000">
                                          <p:val>
                                            <p:strVal val="#ppt_x"/>
                                          </p:val>
                                        </p:tav>
                                      </p:tavLst>
                                    </p:anim>
                                    <p:anim calcmode="lin" valueType="num">
                                      <p:cBhvr>
                                        <p:cTn id="28" dur="2000" fill="hold"/>
                                        <p:tgtEl>
                                          <p:spTgt spid="3">
                                            <p:txEl>
                                              <p:pRg st="3" end="3"/>
                                            </p:txEl>
                                          </p:spTgt>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2000" fill="hold"/>
                                        <p:tgtEl>
                                          <p:spTgt spid="3">
                                            <p:txEl>
                                              <p:pRg st="4" end="4"/>
                                            </p:txEl>
                                          </p:spTgt>
                                        </p:tgtEl>
                                        <p:attrNameLst>
                                          <p:attrName>ppt_x</p:attrName>
                                        </p:attrNameLst>
                                      </p:cBhvr>
                                      <p:tavLst>
                                        <p:tav tm="0">
                                          <p:val>
                                            <p:fltVal val="0.5"/>
                                          </p:val>
                                        </p:tav>
                                        <p:tav tm="100000">
                                          <p:val>
                                            <p:strVal val="#ppt_x"/>
                                          </p:val>
                                        </p:tav>
                                      </p:tavLst>
                                    </p:anim>
                                    <p:anim calcmode="lin" valueType="num">
                                      <p:cBhvr>
                                        <p:cTn id="34" dur="2000" fill="hold"/>
                                        <p:tgtEl>
                                          <p:spTgt spid="3">
                                            <p:txEl>
                                              <p:pRg st="4" end="4"/>
                                            </p:txEl>
                                          </p:spTgt>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2000" fill="hold"/>
                                        <p:tgtEl>
                                          <p:spTgt spid="3">
                                            <p:txEl>
                                              <p:pRg st="5" end="5"/>
                                            </p:txEl>
                                          </p:spTgt>
                                        </p:tgtEl>
                                        <p:attrNameLst>
                                          <p:attrName>ppt_x</p:attrName>
                                        </p:attrNameLst>
                                      </p:cBhvr>
                                      <p:tavLst>
                                        <p:tav tm="0">
                                          <p:val>
                                            <p:fltVal val="0.5"/>
                                          </p:val>
                                        </p:tav>
                                        <p:tav tm="100000">
                                          <p:val>
                                            <p:strVal val="#ppt_x"/>
                                          </p:val>
                                        </p:tav>
                                      </p:tavLst>
                                    </p:anim>
                                    <p:anim calcmode="lin" valueType="num">
                                      <p:cBhvr>
                                        <p:cTn id="40" dur="2000" fill="hold"/>
                                        <p:tgtEl>
                                          <p:spTgt spid="3">
                                            <p:txEl>
                                              <p:pRg st="5" end="5"/>
                                            </p:txEl>
                                          </p:spTgt>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5" dur="2000" fill="hold"/>
                                        <p:tgtEl>
                                          <p:spTgt spid="3">
                                            <p:txEl>
                                              <p:pRg st="6" end="6"/>
                                            </p:txEl>
                                          </p:spTgt>
                                        </p:tgtEl>
                                        <p:attrNameLst>
                                          <p:attrName>ppt_x</p:attrName>
                                        </p:attrNameLst>
                                      </p:cBhvr>
                                      <p:tavLst>
                                        <p:tav tm="0">
                                          <p:val>
                                            <p:fltVal val="0.5"/>
                                          </p:val>
                                        </p:tav>
                                        <p:tav tm="100000">
                                          <p:val>
                                            <p:strVal val="#ppt_x"/>
                                          </p:val>
                                        </p:tav>
                                      </p:tavLst>
                                    </p:anim>
                                    <p:anim calcmode="lin" valueType="num">
                                      <p:cBhvr>
                                        <p:cTn id="46" dur="2000" fill="hold"/>
                                        <p:tgtEl>
                                          <p:spTgt spid="3">
                                            <p:txEl>
                                              <p:pRg st="6" end="6"/>
                                            </p:tx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nodeType="click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anim calcmode="lin" valueType="num">
                                      <p:cBhvr>
                                        <p:cTn id="51"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52" dur="10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6D9F1">
              <a:alpha val="80000"/>
            </a:srgbClr>
          </a:solidFill>
          <a:ln>
            <a:solidFill>
              <a:schemeClr val="tx2">
                <a:lumMod val="50000"/>
              </a:schemeClr>
            </a:solidFill>
          </a:ln>
        </p:spPr>
        <p:txBody>
          <a:bodyPr/>
          <a:lstStyle/>
          <a:p>
            <a:r>
              <a:rPr lang="en-US" sz="4000" b="1" dirty="0" smtClean="0">
                <a:solidFill>
                  <a:schemeClr val="tx2">
                    <a:lumMod val="50000"/>
                  </a:schemeClr>
                </a:solidFill>
                <a:latin typeface="Arial" pitchFamily="34" charset="0"/>
                <a:cs typeface="Arial" pitchFamily="34" charset="0"/>
              </a:rPr>
              <a:t>The Answer of Some Is…</a:t>
            </a:r>
            <a:endParaRPr lang="en-US" sz="4000" b="1" dirty="0">
              <a:solidFill>
                <a:schemeClr val="tx2">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5029200"/>
          </a:xfrm>
          <a:solidFill>
            <a:srgbClr val="C6D9F1">
              <a:alpha val="80000"/>
            </a:srgbClr>
          </a:solidFill>
          <a:ln>
            <a:solidFill>
              <a:schemeClr val="tx1"/>
            </a:solidFill>
          </a:ln>
        </p:spPr>
        <p:txBody>
          <a:bodyPr>
            <a:normAutofit/>
          </a:bodyPr>
          <a:lstStyle/>
          <a:p>
            <a:r>
              <a:rPr lang="en-US" b="1" dirty="0" smtClean="0">
                <a:solidFill>
                  <a:schemeClr val="tx2">
                    <a:lumMod val="50000"/>
                  </a:schemeClr>
                </a:solidFill>
                <a:latin typeface="Arial" pitchFamily="34" charset="0"/>
                <a:cs typeface="Arial" pitchFamily="34" charset="0"/>
              </a:rPr>
              <a:t>God is to blame</a:t>
            </a:r>
            <a:r>
              <a:rPr lang="en-US" b="1" dirty="0" smtClean="0">
                <a:solidFill>
                  <a:schemeClr val="tx2">
                    <a:lumMod val="50000"/>
                  </a:schemeClr>
                </a:solidFill>
                <a:latin typeface="Arial" pitchFamily="34" charset="0"/>
                <a:cs typeface="Arial" pitchFamily="34" charset="0"/>
              </a:rPr>
              <a:t>!</a:t>
            </a:r>
            <a:endParaRPr lang="en-US" b="1" dirty="0" smtClean="0">
              <a:latin typeface="Arial" pitchFamily="34" charset="0"/>
              <a:cs typeface="Arial" pitchFamily="34" charset="0"/>
            </a:endParaRPr>
          </a:p>
          <a:p>
            <a:pPr lvl="1"/>
            <a:r>
              <a:rPr lang="en-US" b="1" dirty="0" smtClean="0">
                <a:solidFill>
                  <a:schemeClr val="accent1">
                    <a:lumMod val="75000"/>
                  </a:schemeClr>
                </a:solidFill>
                <a:latin typeface="Arial" pitchFamily="34" charset="0"/>
                <a:cs typeface="Arial" pitchFamily="34" charset="0"/>
              </a:rPr>
              <a:t>“took my child!”</a:t>
            </a:r>
          </a:p>
          <a:p>
            <a:pPr lvl="1"/>
            <a:r>
              <a:rPr lang="en-US" b="1" dirty="0" smtClean="0">
                <a:solidFill>
                  <a:schemeClr val="accent1">
                    <a:lumMod val="75000"/>
                  </a:schemeClr>
                </a:solidFill>
                <a:latin typeface="Arial" pitchFamily="34" charset="0"/>
                <a:cs typeface="Arial" pitchFamily="34" charset="0"/>
              </a:rPr>
              <a:t>“took my loved one!”</a:t>
            </a:r>
          </a:p>
          <a:p>
            <a:pPr lvl="1"/>
            <a:r>
              <a:rPr lang="en-US" b="1" dirty="0" smtClean="0">
                <a:solidFill>
                  <a:schemeClr val="accent1">
                    <a:lumMod val="75000"/>
                  </a:schemeClr>
                </a:solidFill>
                <a:latin typeface="Arial" pitchFamily="34" charset="0"/>
                <a:cs typeface="Arial" pitchFamily="34" charset="0"/>
              </a:rPr>
              <a:t>“caused a bad thing to happen!”</a:t>
            </a:r>
          </a:p>
          <a:p>
            <a:pPr lvl="1"/>
            <a:r>
              <a:rPr lang="en-US" b="1" dirty="0" smtClean="0">
                <a:solidFill>
                  <a:schemeClr val="accent1">
                    <a:lumMod val="75000"/>
                  </a:schemeClr>
                </a:solidFill>
                <a:latin typeface="Arial" pitchFamily="34" charset="0"/>
                <a:cs typeface="Arial" pitchFamily="34" charset="0"/>
              </a:rPr>
              <a:t>Natural </a:t>
            </a:r>
            <a:r>
              <a:rPr lang="en-US" b="1" dirty="0" smtClean="0">
                <a:solidFill>
                  <a:schemeClr val="accent1">
                    <a:lumMod val="75000"/>
                  </a:schemeClr>
                </a:solidFill>
                <a:latin typeface="Arial" pitchFamily="34" charset="0"/>
                <a:cs typeface="Arial" pitchFamily="34" charset="0"/>
              </a:rPr>
              <a:t>disasters are </a:t>
            </a:r>
            <a:r>
              <a:rPr lang="en-US" b="1" i="1" dirty="0" smtClean="0">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rPr>
              <a:t>acts </a:t>
            </a:r>
            <a:r>
              <a:rPr lang="en-US" b="1" i="1" dirty="0" smtClean="0">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rPr>
              <a:t>of God</a:t>
            </a:r>
            <a:r>
              <a:rPr lang="en-US" b="1" dirty="0" smtClean="0">
                <a:solidFill>
                  <a:schemeClr val="accent1">
                    <a:lumMod val="75000"/>
                  </a:schemeClr>
                </a:solidFill>
                <a:latin typeface="Arial" pitchFamily="34" charset="0"/>
                <a:cs typeface="Arial" pitchFamily="34" charset="0"/>
              </a:rPr>
              <a:t>.</a:t>
            </a:r>
            <a:endParaRPr lang="en-US" b="1" dirty="0" smtClean="0">
              <a:solidFill>
                <a:schemeClr val="accent1">
                  <a:lumMod val="75000"/>
                </a:schemeClr>
              </a:solidFill>
              <a:latin typeface="Arial" pitchFamily="34" charset="0"/>
              <a:cs typeface="Arial" pitchFamily="34" charset="0"/>
            </a:endParaRPr>
          </a:p>
          <a:p>
            <a:pPr>
              <a:spcBef>
                <a:spcPts val="1200"/>
              </a:spcBef>
            </a:pPr>
            <a:r>
              <a:rPr lang="en-US" b="1" dirty="0" smtClean="0">
                <a:solidFill>
                  <a:schemeClr val="tx2">
                    <a:lumMod val="50000"/>
                  </a:schemeClr>
                </a:solidFill>
                <a:latin typeface="Arial" pitchFamily="34" charset="0"/>
                <a:cs typeface="Arial" pitchFamily="34" charset="0"/>
              </a:rPr>
              <a:t>Job’s wife charged </a:t>
            </a:r>
            <a:r>
              <a:rPr lang="en-US" b="1" dirty="0" smtClean="0">
                <a:solidFill>
                  <a:schemeClr val="tx2">
                    <a:lumMod val="50000"/>
                  </a:schemeClr>
                </a:solidFill>
                <a:latin typeface="Arial" pitchFamily="34" charset="0"/>
                <a:cs typeface="Arial" pitchFamily="34" charset="0"/>
              </a:rPr>
              <a:t>God.</a:t>
            </a:r>
            <a:endParaRPr lang="en-US" b="1" dirty="0" smtClean="0">
              <a:solidFill>
                <a:schemeClr val="tx2">
                  <a:lumMod val="50000"/>
                </a:schemeClr>
              </a:solidFill>
              <a:latin typeface="Arial" pitchFamily="34" charset="0"/>
              <a:cs typeface="Arial" pitchFamily="34" charset="0"/>
            </a:endParaRPr>
          </a:p>
          <a:p>
            <a:pPr lvl="1"/>
            <a:r>
              <a:rPr lang="en-US" b="1" i="1" dirty="0" smtClean="0">
                <a:solidFill>
                  <a:schemeClr val="accent1">
                    <a:lumMod val="75000"/>
                  </a:schemeClr>
                </a:solidFill>
                <a:latin typeface="Arial" pitchFamily="34" charset="0"/>
                <a:cs typeface="Arial" pitchFamily="34" charset="0"/>
              </a:rPr>
              <a:t>“Then his wife said to him, </a:t>
            </a:r>
            <a:r>
              <a:rPr lang="en-US" b="1" i="1" dirty="0" smtClean="0">
                <a:solidFill>
                  <a:schemeClr val="accent1">
                    <a:lumMod val="75000"/>
                  </a:schemeClr>
                </a:solidFill>
                <a:latin typeface="Arial" pitchFamily="34" charset="0"/>
                <a:cs typeface="Arial" pitchFamily="34" charset="0"/>
              </a:rPr>
              <a:t>‘Do </a:t>
            </a:r>
            <a:r>
              <a:rPr lang="en-US" b="1" i="1" dirty="0" smtClean="0">
                <a:solidFill>
                  <a:schemeClr val="accent1">
                    <a:lumMod val="75000"/>
                  </a:schemeClr>
                </a:solidFill>
                <a:latin typeface="Arial" pitchFamily="34" charset="0"/>
                <a:cs typeface="Arial" pitchFamily="34" charset="0"/>
              </a:rPr>
              <a:t>you still hold fast to your integrity? Curse God and die</a:t>
            </a:r>
            <a:r>
              <a:rPr lang="en-US" b="1" i="1" dirty="0" smtClean="0">
                <a:solidFill>
                  <a:schemeClr val="accent1">
                    <a:lumMod val="75000"/>
                  </a:schemeClr>
                </a:solidFill>
                <a:latin typeface="Arial" pitchFamily="34" charset="0"/>
                <a:cs typeface="Arial" pitchFamily="34" charset="0"/>
              </a:rPr>
              <a:t>!’” {</a:t>
            </a:r>
            <a:r>
              <a:rPr lang="en-US" b="1" i="1" dirty="0" smtClean="0">
                <a:solidFill>
                  <a:schemeClr val="accent1">
                    <a:lumMod val="75000"/>
                  </a:schemeClr>
                </a:solidFill>
                <a:latin typeface="Arial" pitchFamily="34" charset="0"/>
                <a:cs typeface="Arial" pitchFamily="34" charset="0"/>
              </a:rPr>
              <a:t>Job 2:9}</a:t>
            </a:r>
            <a:endParaRPr lang="en-US" b="1" i="1" dirty="0">
              <a:solidFill>
                <a:schemeClr val="accent1">
                  <a:lumMod val="75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6D9F1">
              <a:alpha val="80000"/>
            </a:srgbClr>
          </a:solidFill>
          <a:ln>
            <a:solidFill>
              <a:schemeClr val="tx2">
                <a:lumMod val="50000"/>
              </a:schemeClr>
            </a:solidFill>
          </a:ln>
        </p:spPr>
        <p:txBody>
          <a:bodyPr>
            <a:normAutofit/>
          </a:bodyPr>
          <a:lstStyle/>
          <a:p>
            <a:r>
              <a:rPr lang="en-US" sz="4000" b="1" dirty="0" smtClean="0">
                <a:solidFill>
                  <a:schemeClr val="tx2">
                    <a:lumMod val="50000"/>
                  </a:schemeClr>
                </a:solidFill>
                <a:latin typeface="Arial" pitchFamily="34" charset="0"/>
                <a:cs typeface="Arial" pitchFamily="34" charset="0"/>
              </a:rPr>
              <a:t>God Is Not to Be Blamed!</a:t>
            </a:r>
            <a:endParaRPr lang="en-US" sz="4000" b="1" dirty="0">
              <a:solidFill>
                <a:schemeClr val="tx2">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5029200"/>
          </a:xfrm>
          <a:solidFill>
            <a:srgbClr val="C6D9F1">
              <a:alpha val="80000"/>
            </a:srgbClr>
          </a:solidFill>
          <a:ln>
            <a:solidFill>
              <a:schemeClr val="tx2">
                <a:lumMod val="50000"/>
              </a:schemeClr>
            </a:solidFill>
          </a:ln>
        </p:spPr>
        <p:txBody>
          <a:bodyPr>
            <a:normAutofit/>
          </a:bodyPr>
          <a:lstStyle/>
          <a:p>
            <a:pPr>
              <a:spcBef>
                <a:spcPts val="600"/>
              </a:spcBef>
            </a:pPr>
            <a:r>
              <a:rPr lang="en-US" b="1" dirty="0" smtClean="0">
                <a:solidFill>
                  <a:schemeClr val="tx2">
                    <a:lumMod val="50000"/>
                  </a:schemeClr>
                </a:solidFill>
                <a:latin typeface="Arial Narrow" pitchFamily="34" charset="0"/>
              </a:rPr>
              <a:t>The Scriptures declare God’s goodness.</a:t>
            </a:r>
            <a:endParaRPr lang="en-US" dirty="0" smtClean="0">
              <a:solidFill>
                <a:schemeClr val="tx2">
                  <a:lumMod val="50000"/>
                </a:schemeClr>
              </a:solidFill>
              <a:latin typeface="Arial Narrow" pitchFamily="34" charset="0"/>
            </a:endParaRPr>
          </a:p>
          <a:p>
            <a:pPr lvl="1">
              <a:spcBef>
                <a:spcPts val="0"/>
              </a:spcBef>
            </a:pPr>
            <a:r>
              <a:rPr lang="en-US" b="1" i="1" dirty="0" smtClean="0">
                <a:solidFill>
                  <a:schemeClr val="accent1">
                    <a:lumMod val="75000"/>
                  </a:schemeClr>
                </a:solidFill>
                <a:latin typeface="Arial Narrow" pitchFamily="34" charset="0"/>
              </a:rPr>
              <a:t>“Truly God is good to Israel, </a:t>
            </a:r>
            <a:r>
              <a:rPr lang="en-US" b="1" i="1" dirty="0" smtClean="0">
                <a:solidFill>
                  <a:schemeClr val="accent1">
                    <a:lumMod val="75000"/>
                  </a:schemeClr>
                </a:solidFill>
                <a:latin typeface="Arial Narrow" pitchFamily="34" charset="0"/>
              </a:rPr>
              <a:t>to such </a:t>
            </a:r>
            <a:r>
              <a:rPr lang="en-US" b="1" i="1" dirty="0" smtClean="0">
                <a:solidFill>
                  <a:schemeClr val="accent1">
                    <a:lumMod val="75000"/>
                  </a:schemeClr>
                </a:solidFill>
                <a:latin typeface="Arial Narrow" pitchFamily="34" charset="0"/>
              </a:rPr>
              <a:t>as are pure in heart</a:t>
            </a:r>
            <a:r>
              <a:rPr lang="en-US" b="1" i="1" dirty="0" smtClean="0">
                <a:solidFill>
                  <a:schemeClr val="accent1">
                    <a:lumMod val="75000"/>
                  </a:schemeClr>
                </a:solidFill>
                <a:latin typeface="Arial Narrow" pitchFamily="34" charset="0"/>
              </a:rPr>
              <a:t>.” {</a:t>
            </a:r>
            <a:r>
              <a:rPr lang="en-US" b="1" i="1" dirty="0" smtClean="0">
                <a:solidFill>
                  <a:schemeClr val="accent1">
                    <a:lumMod val="75000"/>
                  </a:schemeClr>
                </a:solidFill>
                <a:latin typeface="Arial Narrow" pitchFamily="34" charset="0"/>
              </a:rPr>
              <a:t>Psalm 73:1}</a:t>
            </a:r>
          </a:p>
          <a:p>
            <a:pPr lvl="1">
              <a:spcBef>
                <a:spcPts val="600"/>
              </a:spcBef>
            </a:pPr>
            <a:r>
              <a:rPr lang="en-US" b="1" i="1" dirty="0" smtClean="0">
                <a:solidFill>
                  <a:schemeClr val="accent1">
                    <a:lumMod val="75000"/>
                  </a:schemeClr>
                </a:solidFill>
                <a:latin typeface="Arial Narrow" pitchFamily="34" charset="0"/>
              </a:rPr>
              <a:t>“Therefore consider the goodness and severity of God: on those who fell, severity; but toward you, goodness, if you continue in His goodness. Otherwise you also will be cut off.” </a:t>
            </a:r>
            <a:r>
              <a:rPr lang="en-US" b="1" i="1" dirty="0" smtClean="0">
                <a:solidFill>
                  <a:schemeClr val="accent1">
                    <a:lumMod val="75000"/>
                  </a:schemeClr>
                </a:solidFill>
                <a:latin typeface="Arial Narrow" pitchFamily="34" charset="0"/>
              </a:rPr>
              <a:t>{</a:t>
            </a:r>
            <a:r>
              <a:rPr lang="en-US" b="1" i="1" dirty="0" smtClean="0">
                <a:solidFill>
                  <a:schemeClr val="accent1">
                    <a:lumMod val="75000"/>
                  </a:schemeClr>
                </a:solidFill>
                <a:latin typeface="Arial Narrow" pitchFamily="34" charset="0"/>
              </a:rPr>
              <a:t>Romans 11:22}</a:t>
            </a:r>
          </a:p>
          <a:p>
            <a:pPr lvl="1">
              <a:spcBef>
                <a:spcPts val="600"/>
              </a:spcBef>
            </a:pPr>
            <a:r>
              <a:rPr lang="en-US" b="1" i="1" dirty="0" smtClean="0">
                <a:solidFill>
                  <a:schemeClr val="accent1">
                    <a:lumMod val="75000"/>
                  </a:schemeClr>
                </a:solidFill>
                <a:latin typeface="Arial Narrow" pitchFamily="34" charset="0"/>
              </a:rPr>
              <a:t>“Every good gift and every perfect gift is from above, and comes down from the Father of lights, with whom there is no variation or shadow of turning</a:t>
            </a:r>
            <a:r>
              <a:rPr lang="en-US" b="1" i="1" dirty="0" smtClean="0">
                <a:solidFill>
                  <a:schemeClr val="accent1">
                    <a:lumMod val="75000"/>
                  </a:schemeClr>
                </a:solidFill>
                <a:latin typeface="Arial Narrow" pitchFamily="34" charset="0"/>
              </a:rPr>
              <a:t>.” {</a:t>
            </a:r>
            <a:r>
              <a:rPr lang="en-US" b="1" i="1" dirty="0" smtClean="0">
                <a:solidFill>
                  <a:schemeClr val="accent1">
                    <a:lumMod val="75000"/>
                  </a:schemeClr>
                </a:solidFill>
                <a:latin typeface="Arial Narrow" pitchFamily="34" charset="0"/>
              </a:rPr>
              <a:t>James 1:17}</a:t>
            </a:r>
            <a:endParaRPr lang="en-US" b="1" i="1" dirty="0">
              <a:solidFill>
                <a:schemeClr val="accent1">
                  <a:lumMod val="75000"/>
                </a:schemeClr>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6D9F1">
              <a:alpha val="80000"/>
            </a:srgbClr>
          </a:solidFill>
          <a:ln>
            <a:solidFill>
              <a:schemeClr val="tx2">
                <a:lumMod val="50000"/>
              </a:schemeClr>
            </a:solidFill>
          </a:ln>
        </p:spPr>
        <p:txBody>
          <a:bodyPr>
            <a:normAutofit fontScale="90000"/>
          </a:bodyPr>
          <a:lstStyle/>
          <a:p>
            <a:r>
              <a:rPr lang="en-US" b="1" dirty="0" smtClean="0">
                <a:solidFill>
                  <a:schemeClr val="tx2">
                    <a:lumMod val="50000"/>
                  </a:schemeClr>
                </a:solidFill>
                <a:latin typeface="Arial" pitchFamily="34" charset="0"/>
                <a:cs typeface="Arial" pitchFamily="34" charset="0"/>
              </a:rPr>
              <a:t>Blaming </a:t>
            </a:r>
            <a:r>
              <a:rPr lang="en-US" b="1" dirty="0" smtClean="0">
                <a:solidFill>
                  <a:schemeClr val="tx2">
                    <a:lumMod val="50000"/>
                  </a:schemeClr>
                </a:solidFill>
                <a:latin typeface="Arial" pitchFamily="34" charset="0"/>
                <a:cs typeface="Arial" pitchFamily="34" charset="0"/>
              </a:rPr>
              <a:t>God </a:t>
            </a:r>
            <a:r>
              <a:rPr lang="en-US" b="1" dirty="0" smtClean="0">
                <a:solidFill>
                  <a:schemeClr val="tx2">
                    <a:lumMod val="50000"/>
                  </a:schemeClr>
                </a:solidFill>
                <a:latin typeface="Arial" pitchFamily="34" charset="0"/>
                <a:cs typeface="Arial" pitchFamily="34" charset="0"/>
              </a:rPr>
              <a:t>Is Foolish </a:t>
            </a:r>
            <a:r>
              <a:rPr lang="en-US" b="1" dirty="0" smtClean="0">
                <a:solidFill>
                  <a:schemeClr val="tx2">
                    <a:lumMod val="50000"/>
                  </a:schemeClr>
                </a:solidFill>
                <a:latin typeface="Arial" pitchFamily="34" charset="0"/>
                <a:cs typeface="Arial" pitchFamily="34" charset="0"/>
              </a:rPr>
              <a:t/>
            </a:r>
            <a:br>
              <a:rPr lang="en-US" b="1" dirty="0" smtClean="0">
                <a:solidFill>
                  <a:schemeClr val="tx2">
                    <a:lumMod val="50000"/>
                  </a:schemeClr>
                </a:solidFill>
                <a:latin typeface="Arial" pitchFamily="34" charset="0"/>
                <a:cs typeface="Arial" pitchFamily="34" charset="0"/>
              </a:rPr>
            </a:br>
            <a:r>
              <a:rPr lang="en-US" b="1" dirty="0" smtClean="0">
                <a:solidFill>
                  <a:schemeClr val="tx2">
                    <a:lumMod val="50000"/>
                  </a:schemeClr>
                </a:solidFill>
                <a:latin typeface="Arial" pitchFamily="34" charset="0"/>
                <a:cs typeface="Arial" pitchFamily="34" charset="0"/>
              </a:rPr>
              <a:t>and Sinful</a:t>
            </a:r>
            <a:endParaRPr lang="en-US" b="1" dirty="0">
              <a:solidFill>
                <a:schemeClr val="tx2">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5029200"/>
          </a:xfrm>
          <a:solidFill>
            <a:srgbClr val="C6D9F1">
              <a:alpha val="80000"/>
            </a:srgbClr>
          </a:solidFill>
          <a:ln>
            <a:solidFill>
              <a:schemeClr val="tx2">
                <a:lumMod val="50000"/>
              </a:schemeClr>
            </a:solidFill>
          </a:ln>
        </p:spPr>
        <p:txBody>
          <a:bodyPr>
            <a:normAutofit fontScale="92500" lnSpcReduction="10000"/>
          </a:bodyPr>
          <a:lstStyle/>
          <a:p>
            <a:pPr>
              <a:lnSpc>
                <a:spcPct val="110000"/>
              </a:lnSpc>
              <a:spcBef>
                <a:spcPts val="600"/>
              </a:spcBef>
            </a:pPr>
            <a:r>
              <a:rPr lang="en-US" b="1" dirty="0" smtClean="0">
                <a:solidFill>
                  <a:schemeClr val="tx2">
                    <a:lumMod val="50000"/>
                  </a:schemeClr>
                </a:solidFill>
                <a:latin typeface="Arial" pitchFamily="34" charset="0"/>
                <a:cs typeface="Arial" pitchFamily="34" charset="0"/>
              </a:rPr>
              <a:t>Job understood this truth.</a:t>
            </a:r>
            <a:endParaRPr lang="en-US" dirty="0" smtClean="0">
              <a:solidFill>
                <a:schemeClr val="tx2">
                  <a:lumMod val="50000"/>
                </a:schemeClr>
              </a:solidFill>
              <a:latin typeface="Arial" pitchFamily="34" charset="0"/>
              <a:cs typeface="Arial" pitchFamily="34" charset="0"/>
            </a:endParaRPr>
          </a:p>
          <a:p>
            <a:pPr lvl="1">
              <a:lnSpc>
                <a:spcPct val="110000"/>
              </a:lnSpc>
              <a:spcBef>
                <a:spcPts val="600"/>
              </a:spcBef>
            </a:pPr>
            <a:r>
              <a:rPr lang="en-US" b="1" i="1" dirty="0" smtClean="0">
                <a:solidFill>
                  <a:schemeClr val="accent1">
                    <a:lumMod val="75000"/>
                  </a:schemeClr>
                </a:solidFill>
                <a:latin typeface="Arial" pitchFamily="34" charset="0"/>
                <a:cs typeface="Arial" pitchFamily="34" charset="0"/>
              </a:rPr>
              <a:t>“But he said to her, </a:t>
            </a:r>
            <a:r>
              <a:rPr lang="en-US" b="1" i="1" dirty="0" smtClean="0">
                <a:solidFill>
                  <a:schemeClr val="accent1">
                    <a:lumMod val="75000"/>
                  </a:schemeClr>
                </a:solidFill>
                <a:latin typeface="Arial" pitchFamily="34" charset="0"/>
                <a:cs typeface="Arial" pitchFamily="34" charset="0"/>
              </a:rPr>
              <a:t>‘You </a:t>
            </a:r>
            <a:r>
              <a:rPr lang="en-US" b="1" i="1" dirty="0" smtClean="0">
                <a:solidFill>
                  <a:schemeClr val="accent1">
                    <a:lumMod val="75000"/>
                  </a:schemeClr>
                </a:solidFill>
                <a:latin typeface="Arial" pitchFamily="34" charset="0"/>
                <a:cs typeface="Arial" pitchFamily="34" charset="0"/>
              </a:rPr>
              <a:t>speak as one of the foolish women speaks. Shall we indeed accept good from God, and shall we not accept adversity</a:t>
            </a:r>
            <a:r>
              <a:rPr lang="en-US" b="1" i="1" dirty="0" smtClean="0">
                <a:solidFill>
                  <a:schemeClr val="accent1">
                    <a:lumMod val="75000"/>
                  </a:schemeClr>
                </a:solidFill>
                <a:latin typeface="Arial" pitchFamily="34" charset="0"/>
                <a:cs typeface="Arial" pitchFamily="34" charset="0"/>
              </a:rPr>
              <a:t>?’ </a:t>
            </a:r>
            <a:r>
              <a:rPr lang="en-US" b="1" i="1" dirty="0" smtClean="0">
                <a:solidFill>
                  <a:schemeClr val="accent1">
                    <a:lumMod val="75000"/>
                  </a:schemeClr>
                </a:solidFill>
                <a:latin typeface="Arial" pitchFamily="34" charset="0"/>
                <a:cs typeface="Arial" pitchFamily="34" charset="0"/>
              </a:rPr>
              <a:t>In all this Job did not sin with his lips</a:t>
            </a:r>
            <a:r>
              <a:rPr lang="en-US" b="1" i="1" dirty="0" smtClean="0">
                <a:solidFill>
                  <a:schemeClr val="accent1">
                    <a:lumMod val="75000"/>
                  </a:schemeClr>
                </a:solidFill>
                <a:latin typeface="Arial" pitchFamily="34" charset="0"/>
                <a:cs typeface="Arial" pitchFamily="34" charset="0"/>
              </a:rPr>
              <a:t>.” {</a:t>
            </a:r>
            <a:r>
              <a:rPr lang="en-US" b="1" i="1" dirty="0" smtClean="0">
                <a:solidFill>
                  <a:schemeClr val="accent1">
                    <a:lumMod val="75000"/>
                  </a:schemeClr>
                </a:solidFill>
                <a:latin typeface="Arial" pitchFamily="34" charset="0"/>
                <a:cs typeface="Arial" pitchFamily="34" charset="0"/>
              </a:rPr>
              <a:t>Job 2:10}</a:t>
            </a:r>
          </a:p>
          <a:p>
            <a:pPr lvl="1">
              <a:lnSpc>
                <a:spcPct val="110000"/>
              </a:lnSpc>
              <a:spcBef>
                <a:spcPts val="600"/>
              </a:spcBef>
            </a:pPr>
            <a:r>
              <a:rPr lang="en-US" b="1" i="1" dirty="0" smtClean="0">
                <a:solidFill>
                  <a:schemeClr val="accent1">
                    <a:lumMod val="75000"/>
                  </a:schemeClr>
                </a:solidFill>
                <a:latin typeface="Arial" pitchFamily="34" charset="0"/>
                <a:cs typeface="Arial" pitchFamily="34" charset="0"/>
              </a:rPr>
              <a:t>“…Naked I came from my mother's womb, </a:t>
            </a:r>
            <a:r>
              <a:rPr lang="en-US" b="1" i="1" dirty="0" smtClean="0">
                <a:solidFill>
                  <a:schemeClr val="accent1">
                    <a:lumMod val="75000"/>
                  </a:schemeClr>
                </a:solidFill>
                <a:latin typeface="Arial" pitchFamily="34" charset="0"/>
                <a:cs typeface="Arial" pitchFamily="34" charset="0"/>
              </a:rPr>
              <a:t>and naked </a:t>
            </a:r>
            <a:r>
              <a:rPr lang="en-US" b="1" i="1" dirty="0" smtClean="0">
                <a:solidFill>
                  <a:schemeClr val="accent1">
                    <a:lumMod val="75000"/>
                  </a:schemeClr>
                </a:solidFill>
                <a:latin typeface="Arial" pitchFamily="34" charset="0"/>
                <a:cs typeface="Arial" pitchFamily="34" charset="0"/>
              </a:rPr>
              <a:t>shall I return there. The LORD gave, and the LORD has taken away; </a:t>
            </a:r>
            <a:r>
              <a:rPr lang="en-US" b="1" i="1" dirty="0" smtClean="0">
                <a:solidFill>
                  <a:schemeClr val="accent1">
                    <a:lumMod val="75000"/>
                  </a:schemeClr>
                </a:solidFill>
                <a:latin typeface="Arial" pitchFamily="34" charset="0"/>
                <a:cs typeface="Arial" pitchFamily="34" charset="0"/>
              </a:rPr>
              <a:t>blessed be </a:t>
            </a:r>
            <a:r>
              <a:rPr lang="en-US" b="1" i="1" dirty="0" smtClean="0">
                <a:solidFill>
                  <a:schemeClr val="accent1">
                    <a:lumMod val="75000"/>
                  </a:schemeClr>
                </a:solidFill>
                <a:latin typeface="Arial" pitchFamily="34" charset="0"/>
                <a:cs typeface="Arial" pitchFamily="34" charset="0"/>
              </a:rPr>
              <a:t>the name of the LORD. In all this Job did not sin nor charge God with wrong.” {Job 1:21,22}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6D9F1">
              <a:alpha val="80000"/>
            </a:srgbClr>
          </a:solidFill>
          <a:ln>
            <a:solidFill>
              <a:schemeClr val="tx2">
                <a:lumMod val="50000"/>
              </a:schemeClr>
            </a:solidFill>
          </a:ln>
        </p:spPr>
        <p:txBody>
          <a:bodyPr>
            <a:normAutofit/>
          </a:bodyPr>
          <a:lstStyle/>
          <a:p>
            <a:r>
              <a:rPr lang="en-US" b="1" dirty="0" smtClean="0">
                <a:solidFill>
                  <a:schemeClr val="tx2">
                    <a:lumMod val="50000"/>
                  </a:schemeClr>
                </a:solidFill>
                <a:latin typeface="Arial" pitchFamily="34" charset="0"/>
                <a:cs typeface="Arial" pitchFamily="34" charset="0"/>
              </a:rPr>
              <a:t>Bad Things Do </a:t>
            </a:r>
            <a:r>
              <a:rPr lang="en-US" b="1" dirty="0" smtClean="0">
                <a:solidFill>
                  <a:schemeClr val="tx2">
                    <a:lumMod val="50000"/>
                  </a:schemeClr>
                </a:solidFill>
                <a:latin typeface="Arial" pitchFamily="34" charset="0"/>
                <a:cs typeface="Arial" pitchFamily="34" charset="0"/>
              </a:rPr>
              <a:t>Happen</a:t>
            </a:r>
            <a:endParaRPr lang="en-US" b="1" dirty="0">
              <a:solidFill>
                <a:schemeClr val="tx2">
                  <a:lumMod val="50000"/>
                </a:schemeClr>
              </a:solidFill>
              <a:latin typeface="Arial" pitchFamily="34" charset="0"/>
              <a:cs typeface="Arial" pitchFamily="34" charset="0"/>
            </a:endParaRPr>
          </a:p>
        </p:txBody>
      </p:sp>
      <p:sp>
        <p:nvSpPr>
          <p:cNvPr id="5" name="Content Placeholder 4"/>
          <p:cNvSpPr>
            <a:spLocks noGrp="1"/>
          </p:cNvSpPr>
          <p:nvPr>
            <p:ph idx="1"/>
          </p:nvPr>
        </p:nvSpPr>
        <p:spPr>
          <a:xfrm>
            <a:off x="457200" y="1676400"/>
            <a:ext cx="8229600" cy="5029200"/>
          </a:xfrm>
          <a:solidFill>
            <a:srgbClr val="C6D9F1">
              <a:alpha val="80000"/>
            </a:srgbClr>
          </a:solidFill>
          <a:ln>
            <a:solidFill>
              <a:schemeClr val="tx2">
                <a:lumMod val="50000"/>
              </a:schemeClr>
            </a:solidFill>
          </a:ln>
        </p:spPr>
        <p:txBody>
          <a:bodyPr/>
          <a:lstStyle/>
          <a:p>
            <a:r>
              <a:rPr lang="en-US" b="1" dirty="0" smtClean="0">
                <a:solidFill>
                  <a:schemeClr val="tx2">
                    <a:lumMod val="50000"/>
                  </a:schemeClr>
                </a:solidFill>
                <a:latin typeface="Arial" pitchFamily="34" charset="0"/>
                <a:cs typeface="Arial" pitchFamily="34" charset="0"/>
              </a:rPr>
              <a:t>Joseph</a:t>
            </a:r>
          </a:p>
          <a:p>
            <a:pPr lvl="1">
              <a:spcBef>
                <a:spcPts val="0"/>
              </a:spcBef>
            </a:pPr>
            <a:r>
              <a:rPr lang="en-US" b="1" i="1" dirty="0" smtClean="0">
                <a:solidFill>
                  <a:schemeClr val="accent1">
                    <a:lumMod val="75000"/>
                  </a:schemeClr>
                </a:solidFill>
                <a:latin typeface="Arial" pitchFamily="34" charset="0"/>
                <a:cs typeface="Arial" pitchFamily="34" charset="0"/>
              </a:rPr>
              <a:t>Genesis 39:17-20</a:t>
            </a:r>
          </a:p>
          <a:p>
            <a:pPr>
              <a:spcBef>
                <a:spcPts val="1200"/>
              </a:spcBef>
            </a:pPr>
            <a:r>
              <a:rPr lang="en-US" b="1" dirty="0" smtClean="0">
                <a:solidFill>
                  <a:schemeClr val="tx2">
                    <a:lumMod val="50000"/>
                  </a:schemeClr>
                </a:solidFill>
                <a:latin typeface="Arial" pitchFamily="34" charset="0"/>
                <a:cs typeface="Arial" pitchFamily="34" charset="0"/>
              </a:rPr>
              <a:t>Elijah</a:t>
            </a:r>
          </a:p>
          <a:p>
            <a:pPr lvl="1">
              <a:spcBef>
                <a:spcPts val="0"/>
              </a:spcBef>
            </a:pPr>
            <a:r>
              <a:rPr lang="en-US" b="1" i="1" dirty="0" smtClean="0">
                <a:solidFill>
                  <a:schemeClr val="accent1">
                    <a:lumMod val="75000"/>
                  </a:schemeClr>
                </a:solidFill>
                <a:latin typeface="Arial" pitchFamily="34" charset="0"/>
                <a:cs typeface="Arial" pitchFamily="34" charset="0"/>
              </a:rPr>
              <a:t>1 Kings 19:1-7</a:t>
            </a:r>
          </a:p>
          <a:p>
            <a:pPr>
              <a:spcBef>
                <a:spcPts val="1200"/>
              </a:spcBef>
            </a:pPr>
            <a:r>
              <a:rPr lang="en-US" b="1" dirty="0" smtClean="0">
                <a:solidFill>
                  <a:schemeClr val="tx2">
                    <a:lumMod val="50000"/>
                  </a:schemeClr>
                </a:solidFill>
                <a:latin typeface="Arial" pitchFamily="34" charset="0"/>
                <a:cs typeface="Arial" pitchFamily="34" charset="0"/>
              </a:rPr>
              <a:t>Apostle Paul</a:t>
            </a:r>
          </a:p>
          <a:p>
            <a:pPr lvl="1">
              <a:spcBef>
                <a:spcPts val="0"/>
              </a:spcBef>
            </a:pPr>
            <a:r>
              <a:rPr lang="en-US" b="1" i="1" dirty="0" smtClean="0">
                <a:solidFill>
                  <a:schemeClr val="accent1">
                    <a:lumMod val="75000"/>
                  </a:schemeClr>
                </a:solidFill>
                <a:latin typeface="Arial" pitchFamily="34" charset="0"/>
                <a:cs typeface="Arial" pitchFamily="34" charset="0"/>
              </a:rPr>
              <a:t>2 Corinthians 11:23-30</a:t>
            </a:r>
          </a:p>
          <a:p>
            <a:pPr>
              <a:spcBef>
                <a:spcPts val="1200"/>
              </a:spcBef>
            </a:pPr>
            <a:r>
              <a:rPr lang="en-US" b="1" dirty="0" smtClean="0">
                <a:solidFill>
                  <a:schemeClr val="tx2">
                    <a:lumMod val="50000"/>
                  </a:schemeClr>
                </a:solidFill>
                <a:latin typeface="Arial" pitchFamily="34" charset="0"/>
                <a:cs typeface="Arial" pitchFamily="34" charset="0"/>
              </a:rPr>
              <a:t>Early Christians</a:t>
            </a:r>
            <a:endParaRPr lang="en-US" b="1" dirty="0" smtClean="0">
              <a:solidFill>
                <a:schemeClr val="tx2">
                  <a:lumMod val="50000"/>
                </a:schemeClr>
              </a:solidFill>
              <a:latin typeface="Arial" pitchFamily="34" charset="0"/>
              <a:cs typeface="Arial" pitchFamily="34" charset="0"/>
            </a:endParaRPr>
          </a:p>
          <a:p>
            <a:pPr lvl="1">
              <a:spcBef>
                <a:spcPts val="0"/>
              </a:spcBef>
            </a:pPr>
            <a:r>
              <a:rPr lang="en-US" b="1" i="1" dirty="0" smtClean="0">
                <a:solidFill>
                  <a:schemeClr val="accent1">
                    <a:lumMod val="75000"/>
                  </a:schemeClr>
                </a:solidFill>
                <a:latin typeface="Arial" pitchFamily="34" charset="0"/>
                <a:cs typeface="Arial" pitchFamily="34" charset="0"/>
              </a:rPr>
              <a:t>Revelation 2:8-11</a:t>
            </a:r>
            <a:endParaRPr lang="en-US" b="1" i="1" dirty="0">
              <a:solidFill>
                <a:schemeClr val="accent1">
                  <a:lumMod val="75000"/>
                </a:schemeClr>
              </a:solidFill>
              <a:latin typeface="Arial" pitchFamily="34" charset="0"/>
              <a:cs typeface="Arial"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5181600" y="1808177"/>
            <a:ext cx="3448050" cy="474502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blinds(horizontal)">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linds(horizontal)">
                                      <p:cBhvr>
                                        <p:cTn id="23" dur="500"/>
                                        <p:tgtEl>
                                          <p:spTgt spid="5">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blinds(horizontal)">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blinds(horizontal)">
                                      <p:cBhvr>
                                        <p:cTn id="31" dur="500"/>
                                        <p:tgtEl>
                                          <p:spTgt spid="5">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blinds(horizontal)">
                                      <p:cBhvr>
                                        <p:cTn id="3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815</TotalTime>
  <Words>3750</Words>
  <Application>Microsoft Office PowerPoint</Application>
  <PresentationFormat>On-screen Show (4:3)</PresentationFormat>
  <Paragraphs>349</Paragraphs>
  <Slides>31</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CorelDRAW!</vt:lpstr>
      <vt:lpstr>Why Bad Things Happen to Good People</vt:lpstr>
      <vt:lpstr>Psalm 73:1-8</vt:lpstr>
      <vt:lpstr>Psalm 73:9-14</vt:lpstr>
      <vt:lpstr>Introduction</vt:lpstr>
      <vt:lpstr>Introduction</vt:lpstr>
      <vt:lpstr>The Answer of Some Is…</vt:lpstr>
      <vt:lpstr>God Is Not to Be Blamed!</vt:lpstr>
      <vt:lpstr>Blaming God Is Foolish  and Sinful</vt:lpstr>
      <vt:lpstr>Bad Things Do Happen</vt:lpstr>
      <vt:lpstr>Slide 10</vt:lpstr>
      <vt:lpstr>Because We Live in a Sinful World</vt:lpstr>
      <vt:lpstr>Because of Evil People</vt:lpstr>
      <vt:lpstr>Because of Evil People</vt:lpstr>
      <vt:lpstr>Because Satan’s Force Is  Active</vt:lpstr>
      <vt:lpstr>Because Life Is Unfair</vt:lpstr>
      <vt:lpstr>We Are Warned That Trials Will Come</vt:lpstr>
      <vt:lpstr>Trials Strengthen and Perfect</vt:lpstr>
      <vt:lpstr>Because of the Trials of Aging Ecclesiastes 12:3-7</vt:lpstr>
      <vt:lpstr>Because of Time and Chance</vt:lpstr>
      <vt:lpstr>Because That’s Life</vt:lpstr>
      <vt:lpstr>Because I Don’t Know</vt:lpstr>
      <vt:lpstr>The most important question is not, “Why do bad things happen?” It is: </vt:lpstr>
      <vt:lpstr>What We Must NOT Do</vt:lpstr>
      <vt:lpstr>Slide 24</vt:lpstr>
      <vt:lpstr>What We Must Do</vt:lpstr>
      <vt:lpstr>What We Must Do</vt:lpstr>
      <vt:lpstr>Heaven—Unique Rest</vt:lpstr>
      <vt:lpstr>Heaven—Unique Rest</vt:lpstr>
      <vt:lpstr>Love God As Paul Did</vt:lpstr>
      <vt:lpstr>A Unique Reward</vt:lpstr>
      <vt:lpstr>A Unique Reward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Bad Things Happen to Good People</dc:title>
  <dc:creator>Keith Greer</dc:creator>
  <cp:lastModifiedBy>Carolyn Rix</cp:lastModifiedBy>
  <cp:revision>60</cp:revision>
  <dcterms:created xsi:type="dcterms:W3CDTF">2010-01-13T14:00:46Z</dcterms:created>
  <dcterms:modified xsi:type="dcterms:W3CDTF">2010-02-23T01:43:17Z</dcterms:modified>
</cp:coreProperties>
</file>